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4" r:id="rId4"/>
  </p:sldMasterIdLst>
  <p:notesMasterIdLst>
    <p:notesMasterId r:id="rId20"/>
  </p:notesMasterIdLst>
  <p:handoutMasterIdLst>
    <p:handoutMasterId r:id="rId21"/>
  </p:handoutMasterIdLst>
  <p:sldIdLst>
    <p:sldId id="256" r:id="rId5"/>
    <p:sldId id="257" r:id="rId6"/>
    <p:sldId id="346" r:id="rId7"/>
    <p:sldId id="343" r:id="rId8"/>
    <p:sldId id="345" r:id="rId9"/>
    <p:sldId id="347" r:id="rId10"/>
    <p:sldId id="348" r:id="rId11"/>
    <p:sldId id="351" r:id="rId12"/>
    <p:sldId id="350" r:id="rId13"/>
    <p:sldId id="349" r:id="rId14"/>
    <p:sldId id="352" r:id="rId15"/>
    <p:sldId id="355" r:id="rId16"/>
    <p:sldId id="354" r:id="rId17"/>
    <p:sldId id="353" r:id="rId18"/>
    <p:sldId id="35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144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AE181D-3A3F-4F5A-BDFB-3AC7A7FCCBB1}" v="4" dt="2025-07-16T12:27:43.0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725" autoAdjust="0"/>
  </p:normalViewPr>
  <p:slideViewPr>
    <p:cSldViewPr snapToGrid="0">
      <p:cViewPr varScale="1">
        <p:scale>
          <a:sx n="77" d="100"/>
          <a:sy n="77" d="100"/>
        </p:scale>
        <p:origin x="912" y="67"/>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48" d="100"/>
          <a:sy n="48" d="100"/>
        </p:scale>
        <p:origin x="1836"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A47A63F-9D06-479D-A04D-717692D4326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51F70DC-6EDE-457C-B55A-39AC7DE41A3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87C06C4-C5A6-48FB-97F5-B20A44F857E9}" type="datetimeFigureOut">
              <a:rPr lang="en-US" smtClean="0"/>
              <a:t>7/16/2025</a:t>
            </a:fld>
            <a:endParaRPr lang="en-US"/>
          </a:p>
        </p:txBody>
      </p:sp>
      <p:sp>
        <p:nvSpPr>
          <p:cNvPr id="4" name="Footer Placeholder 3">
            <a:extLst>
              <a:ext uri="{FF2B5EF4-FFF2-40B4-BE49-F238E27FC236}">
                <a16:creationId xmlns:a16="http://schemas.microsoft.com/office/drawing/2014/main" id="{146987CF-42F5-4BB0-AD0D-1D64C359446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2368FB4-296C-4F8C-BFA3-D7C3AD617B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55657-0A12-495F-9FFA-D8F7554E7C39}" type="slidenum">
              <a:rPr lang="en-US" smtClean="0"/>
              <a:t>‹#›</a:t>
            </a:fld>
            <a:endParaRPr lang="en-US"/>
          </a:p>
        </p:txBody>
      </p:sp>
    </p:spTree>
    <p:extLst>
      <p:ext uri="{BB962C8B-B14F-4D97-AF65-F5344CB8AC3E}">
        <p14:creationId xmlns:p14="http://schemas.microsoft.com/office/powerpoint/2010/main" val="1766432222"/>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F2B2CC-0155-4E5E-A890-531D58ADF5B2}" type="datetimeFigureOut">
              <a:rPr lang="en-US" smtClean="0"/>
              <a:t>7/16/2025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780FBB-F712-42E7-8C2F-226D98798B3F}" type="slidenum">
              <a:rPr lang="en-US" smtClean="0"/>
              <a:t>‹#›</a:t>
            </a:fld>
            <a:endParaRPr lang="en-US"/>
          </a:p>
        </p:txBody>
      </p:sp>
    </p:spTree>
    <p:extLst>
      <p:ext uri="{BB962C8B-B14F-4D97-AF65-F5344CB8AC3E}">
        <p14:creationId xmlns:p14="http://schemas.microsoft.com/office/powerpoint/2010/main" val="25671535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3FB0C32-F044-4939-92E4-8BA39B7A391A}"/>
              </a:ext>
              <a:ext uri="{C183D7F6-B498-43B3-948B-1728B52AA6E4}">
                <adec:decorative xmlns:adec="http://schemas.microsoft.com/office/drawing/2017/decorative" val="1"/>
              </a:ext>
            </a:extLst>
          </p:cNvPr>
          <p:cNvSpPr/>
          <p:nvPr userDrawn="1"/>
        </p:nvSpPr>
        <p:spPr>
          <a:xfrm>
            <a:off x="3050" y="-66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584BE8A-3E34-4967-9E7C-13EC8F6A990A}"/>
              </a:ext>
              <a:ext uri="{C183D7F6-B498-43B3-948B-1728B52AA6E4}">
                <adec:decorative xmlns:adec="http://schemas.microsoft.com/office/drawing/2017/decorative" val="1"/>
              </a:ext>
            </a:extLst>
          </p:cNvPr>
          <p:cNvSpPr/>
          <p:nvPr userDrawn="1"/>
        </p:nvSpPr>
        <p:spPr>
          <a:xfrm>
            <a:off x="3050" y="-663"/>
            <a:ext cx="12188952"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9BFF676-EC35-4FFD-8894-CA4F2830700A}"/>
              </a:ext>
              <a:ext uri="{C183D7F6-B498-43B3-948B-1728B52AA6E4}">
                <adec:decorative xmlns:adec="http://schemas.microsoft.com/office/drawing/2017/decorative" val="1"/>
              </a:ext>
            </a:extLst>
          </p:cNvPr>
          <p:cNvSpPr/>
          <p:nvPr userDrawn="1"/>
        </p:nvSpPr>
        <p:spPr>
          <a:xfrm>
            <a:off x="3050" y="0"/>
            <a:ext cx="12188952" cy="685800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32DA1557-E095-4C82-B659-3AF550080BB1}"/>
              </a:ext>
              <a:ext uri="{C183D7F6-B498-43B3-948B-1728B52AA6E4}">
                <adec:decorative xmlns:adec="http://schemas.microsoft.com/office/drawing/2017/decorative" val="1"/>
              </a:ext>
            </a:extLst>
          </p:cNvPr>
          <p:cNvSpPr/>
          <p:nvPr userDrawn="1"/>
        </p:nvSpPr>
        <p:spPr>
          <a:xfrm rot="16200000">
            <a:off x="2746250" y="-663"/>
            <a:ext cx="6857999" cy="6857998"/>
          </a:xfrm>
          <a:prstGeom prst="ellipse">
            <a:avLst/>
          </a:prstGeom>
          <a:gradFill>
            <a:gsLst>
              <a:gs pos="0">
                <a:schemeClr val="accent1">
                  <a:lumMod val="20000"/>
                  <a:lumOff val="80000"/>
                  <a:alpha val="40000"/>
                </a:schemeClr>
              </a:gs>
              <a:gs pos="100000">
                <a:schemeClr val="accent1">
                  <a:alpha val="40000"/>
                </a:schemeClr>
              </a:gs>
            </a:gsLst>
            <a:lin ang="2700000" scaled="1"/>
          </a:gradFill>
          <a:ln>
            <a:noFill/>
          </a:ln>
          <a:effectLst>
            <a:softEdge rad="520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9F34E5EF-94D7-4AE0-BDD1-81A3ECDE614C}"/>
              </a:ext>
              <a:ext uri="{C183D7F6-B498-43B3-948B-1728B52AA6E4}">
                <adec:decorative xmlns:adec="http://schemas.microsoft.com/office/drawing/2017/decorative" val="1"/>
              </a:ext>
            </a:extLst>
          </p:cNvPr>
          <p:cNvSpPr/>
          <p:nvPr userDrawn="1"/>
        </p:nvSpPr>
        <p:spPr>
          <a:xfrm rot="16200000">
            <a:off x="77040" y="1193411"/>
            <a:ext cx="5589934" cy="5737916"/>
          </a:xfrm>
          <a:prstGeom prst="ellipse">
            <a:avLst/>
          </a:prstGeom>
          <a:gradFill>
            <a:gsLst>
              <a:gs pos="0">
                <a:schemeClr val="accent1">
                  <a:alpha val="40000"/>
                </a:schemeClr>
              </a:gs>
              <a:gs pos="100000">
                <a:schemeClr val="accent5">
                  <a:alpha val="20000"/>
                </a:schemeClr>
              </a:gs>
            </a:gsLst>
            <a:lin ang="2700000" scaled="1"/>
          </a:gradFill>
          <a:ln>
            <a:noFill/>
          </a:ln>
          <a:effectLst>
            <a:softEdge rad="952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D829E57E-3199-4AAA-B2D5-F93264FDA0B5}"/>
              </a:ext>
              <a:ext uri="{C183D7F6-B498-43B3-948B-1728B52AA6E4}">
                <adec:decorative xmlns:adec="http://schemas.microsoft.com/office/drawing/2017/decorative" val="1"/>
              </a:ext>
            </a:extLst>
          </p:cNvPr>
          <p:cNvSpPr/>
          <p:nvPr userDrawn="1"/>
        </p:nvSpPr>
        <p:spPr>
          <a:xfrm rot="16200000">
            <a:off x="6442672" y="193606"/>
            <a:ext cx="5760743" cy="5737917"/>
          </a:xfrm>
          <a:prstGeom prst="ellipse">
            <a:avLst/>
          </a:prstGeom>
          <a:gradFill>
            <a:gsLst>
              <a:gs pos="0">
                <a:schemeClr val="accent1">
                  <a:alpha val="20000"/>
                </a:schemeClr>
              </a:gs>
              <a:gs pos="100000">
                <a:schemeClr val="accent5">
                  <a:alpha val="40000"/>
                </a:schemeClr>
              </a:gs>
            </a:gsLst>
            <a:lin ang="2700000" scaled="1"/>
          </a:gradFill>
          <a:ln>
            <a:noFill/>
          </a:ln>
          <a:effectLst>
            <a:softEdge rad="1003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descr="Tag=CustomerPhoto&#10;Crop=1&#10;Align=N/A">
            <a:extLst>
              <a:ext uri="{FF2B5EF4-FFF2-40B4-BE49-F238E27FC236}">
                <a16:creationId xmlns:a16="http://schemas.microsoft.com/office/drawing/2014/main" id="{8A791822-0971-4E61-A5E4-9AAD258F58E3}"/>
              </a:ext>
            </a:extLst>
          </p:cNvPr>
          <p:cNvPicPr>
            <a:picLocks/>
          </p:cNvPicPr>
          <p:nvPr userDrawn="1"/>
        </p:nvPicPr>
        <p:blipFill>
          <a:blip r:embed="rId2">
            <a:alphaModFix amt="20000"/>
            <a:extLst>
              <a:ext uri="{28A0092B-C50C-407E-A947-70E740481C1C}">
                <a14:useLocalDpi xmlns:a14="http://schemas.microsoft.com/office/drawing/2010/main" val="0"/>
              </a:ext>
            </a:extLst>
          </a:blip>
          <a:stretch>
            <a:fillRect/>
          </a:stretch>
        </p:blipFill>
        <p:spPr>
          <a:xfrm>
            <a:off x="3048" y="-663"/>
            <a:ext cx="12188952" cy="6858000"/>
          </a:xfrm>
          <a:prstGeom prst="rect">
            <a:avLst/>
          </a:prstGeom>
        </p:spPr>
      </p:pic>
      <p:sp>
        <p:nvSpPr>
          <p:cNvPr id="18" name="Title 1">
            <a:extLst>
              <a:ext uri="{FF2B5EF4-FFF2-40B4-BE49-F238E27FC236}">
                <a16:creationId xmlns:a16="http://schemas.microsoft.com/office/drawing/2014/main" id="{B86D7D99-F789-4EDA-861D-B6B994F05F1D}"/>
              </a:ext>
            </a:extLst>
          </p:cNvPr>
          <p:cNvSpPr>
            <a:spLocks noGrp="1"/>
          </p:cNvSpPr>
          <p:nvPr>
            <p:ph type="ctrTitle"/>
          </p:nvPr>
        </p:nvSpPr>
        <p:spPr>
          <a:xfrm>
            <a:off x="1527050" y="1121700"/>
            <a:ext cx="9144000" cy="2387600"/>
          </a:xfrm>
        </p:spPr>
        <p:txBody>
          <a:bodyPr/>
          <a:lstStyle>
            <a:lvl1pPr algn="ctr">
              <a:defRPr>
                <a:solidFill>
                  <a:schemeClr val="bg1"/>
                </a:solidFill>
              </a:defRPr>
            </a:lvl1pPr>
          </a:lstStyle>
          <a:p>
            <a:r>
              <a:rPr lang="en-US">
                <a:solidFill>
                  <a:srgbClr val="FFFFFF"/>
                </a:solidFill>
                <a:effectLst>
                  <a:outerShdw blurRad="38100" dist="38100" dir="2700000" algn="tl">
                    <a:srgbClr val="000000">
                      <a:alpha val="43137"/>
                    </a:srgbClr>
                  </a:outerShdw>
                </a:effectLst>
                <a:ea typeface="Cambria" panose="02040503050406030204" pitchFamily="18" charset="0"/>
                <a:cs typeface="Sabon Next LT" panose="020B0502040204020203" pitchFamily="2" charset="0"/>
              </a:rPr>
              <a:t>Click to edit Master title style</a:t>
            </a:r>
            <a:endParaRPr lang="en-US" dirty="0">
              <a:solidFill>
                <a:srgbClr val="FFFFFF"/>
              </a:solidFill>
              <a:effectLst>
                <a:outerShdw blurRad="38100" dist="38100" dir="2700000" algn="tl">
                  <a:srgbClr val="000000">
                    <a:alpha val="43137"/>
                  </a:srgbClr>
                </a:outerShdw>
              </a:effectLst>
              <a:ea typeface="Cambria" panose="02040503050406030204" pitchFamily="18" charset="0"/>
              <a:cs typeface="Sabon Next LT" panose="020B0502040204020203" pitchFamily="2" charset="0"/>
            </a:endParaRPr>
          </a:p>
        </p:txBody>
      </p:sp>
      <p:sp>
        <p:nvSpPr>
          <p:cNvPr id="20" name="Text Placeholder 12">
            <a:extLst>
              <a:ext uri="{FF2B5EF4-FFF2-40B4-BE49-F238E27FC236}">
                <a16:creationId xmlns:a16="http://schemas.microsoft.com/office/drawing/2014/main" id="{2B39487B-EA73-4D7B-93AA-D63B49F4DA7F}"/>
              </a:ext>
            </a:extLst>
          </p:cNvPr>
          <p:cNvSpPr>
            <a:spLocks noGrp="1"/>
          </p:cNvSpPr>
          <p:nvPr>
            <p:ph type="body" sz="quarter" idx="15"/>
          </p:nvPr>
        </p:nvSpPr>
        <p:spPr>
          <a:xfrm>
            <a:off x="1527050" y="3600450"/>
            <a:ext cx="9144000" cy="2451100"/>
          </a:xfrm>
        </p:spPr>
        <p:txBody>
          <a:bodyPr>
            <a:normAutofit/>
          </a:bodyPr>
          <a:lstStyle>
            <a:lvl1pPr marL="0" indent="0" algn="ctr">
              <a:buNone/>
              <a:defRPr sz="2800">
                <a:solidFill>
                  <a:schemeClr val="bg1"/>
                </a:solidFill>
                <a:effectLst/>
                <a:latin typeface="+mn-lt"/>
              </a:defRPr>
            </a:lvl1pPr>
          </a:lstStyle>
          <a:p>
            <a:pPr lvl="0"/>
            <a:r>
              <a:rPr lang="en-US"/>
              <a:t>Click to edit Master text styles</a:t>
            </a:r>
          </a:p>
        </p:txBody>
      </p:sp>
    </p:spTree>
    <p:extLst>
      <p:ext uri="{BB962C8B-B14F-4D97-AF65-F5344CB8AC3E}">
        <p14:creationId xmlns:p14="http://schemas.microsoft.com/office/powerpoint/2010/main" val="11555448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r>
              <a:rPr lang="en-US"/>
              <a:t>3/1/20XX</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
        <p:nvSpPr>
          <p:cNvPr id="6" name="Title 1">
            <a:extLst>
              <a:ext uri="{FF2B5EF4-FFF2-40B4-BE49-F238E27FC236}">
                <a16:creationId xmlns:a16="http://schemas.microsoft.com/office/drawing/2014/main" id="{673294AE-7408-47DB-898D-41F8C069B42E}"/>
              </a:ext>
            </a:extLst>
          </p:cNvPr>
          <p:cNvSpPr>
            <a:spLocks noGrp="1"/>
          </p:cNvSpPr>
          <p:nvPr>
            <p:ph type="title"/>
          </p:nvPr>
        </p:nvSpPr>
        <p:spPr>
          <a:xfrm>
            <a:off x="841248" y="857251"/>
            <a:ext cx="6156051" cy="2076450"/>
          </a:xfrm>
        </p:spPr>
        <p:txBody>
          <a:bodyPr anchor="b">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7" name="Content Placeholder 2">
            <a:extLst>
              <a:ext uri="{FF2B5EF4-FFF2-40B4-BE49-F238E27FC236}">
                <a16:creationId xmlns:a16="http://schemas.microsoft.com/office/drawing/2014/main" id="{E973052A-4118-4E04-81F8-A44EC172FE46}"/>
              </a:ext>
            </a:extLst>
          </p:cNvPr>
          <p:cNvSpPr>
            <a:spLocks noGrp="1"/>
          </p:cNvSpPr>
          <p:nvPr>
            <p:ph idx="1"/>
          </p:nvPr>
        </p:nvSpPr>
        <p:spPr>
          <a:xfrm>
            <a:off x="841247" y="3190875"/>
            <a:ext cx="6156052" cy="2986087"/>
          </a:xfrm>
        </p:spPr>
        <p:txBody>
          <a:bodyPr>
            <a:normAutofit/>
          </a:bodyPr>
          <a:lstStyle>
            <a:lvl1pPr marL="0" indent="0">
              <a:buNone/>
              <a:defRPr sz="2200"/>
            </a:lvl1pPr>
          </a:lstStyle>
          <a:p>
            <a:pPr marL="228600" lvl="0" indent="-228600"/>
            <a:r>
              <a:rPr lang="en-US" sz="2000">
                <a:solidFill>
                  <a:schemeClr val="tx2">
                    <a:alpha val="60000"/>
                  </a:schemeClr>
                </a:solidFill>
              </a:rPr>
              <a:t>Click to edit Master text styles</a:t>
            </a:r>
          </a:p>
        </p:txBody>
      </p:sp>
      <p:sp>
        <p:nvSpPr>
          <p:cNvPr id="10" name="Date Placeholder 3">
            <a:extLst>
              <a:ext uri="{FF2B5EF4-FFF2-40B4-BE49-F238E27FC236}">
                <a16:creationId xmlns:a16="http://schemas.microsoft.com/office/drawing/2014/main" id="{8988D1E1-6064-4D6A-9EB1-578E20A2A0ED}"/>
              </a:ext>
            </a:extLst>
          </p:cNvPr>
          <p:cNvSpPr txBox="1">
            <a:spLocks/>
          </p:cNvSpPr>
          <p:nvPr userDrawn="1"/>
        </p:nvSpPr>
        <p:spPr>
          <a:xfrm>
            <a:off x="841248" y="6429375"/>
            <a:ext cx="2646725" cy="365125"/>
          </a:xfrm>
          <a:prstGeom prst="rect">
            <a:avLst/>
          </a:prstGeom>
        </p:spPr>
        <p:txBody>
          <a:bodyPr vert="horz" lIns="91440" tIns="45720" rIns="91440" bIns="45720" rtlCol="0" anchor="ctr"/>
          <a:lstStyle>
            <a:defPPr>
              <a:defRPr lang="en-US"/>
            </a:defPPr>
            <a:lvl1pPr marL="0" algn="l" defTabSz="914400" rtl="0" eaLnBrk="1" latinLnBrk="0" hangingPunct="1">
              <a:defRPr sz="900" kern="1200" cap="all" spc="150" baseline="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AB23B9F-B223-42FC-B961-B8BFC75D2259}" type="datetime1">
              <a:rPr lang="en-US" smtClean="0">
                <a:solidFill>
                  <a:schemeClr val="tx2">
                    <a:alpha val="60000"/>
                  </a:schemeClr>
                </a:solidFill>
              </a:rPr>
              <a:pPr/>
              <a:t>7/16/2025</a:t>
            </a:fld>
            <a:endParaRPr lang="en-US" dirty="0">
              <a:solidFill>
                <a:schemeClr val="tx2">
                  <a:alpha val="60000"/>
                </a:schemeClr>
              </a:solidFill>
            </a:endParaRPr>
          </a:p>
        </p:txBody>
      </p:sp>
      <p:sp>
        <p:nvSpPr>
          <p:cNvPr id="11" name="Footer Placeholder 4">
            <a:extLst>
              <a:ext uri="{FF2B5EF4-FFF2-40B4-BE49-F238E27FC236}">
                <a16:creationId xmlns:a16="http://schemas.microsoft.com/office/drawing/2014/main" id="{BD47C5CB-0317-4DC6-A76F-38A5BB1FD1C2}"/>
              </a:ext>
            </a:extLst>
          </p:cNvPr>
          <p:cNvSpPr txBox="1">
            <a:spLocks/>
          </p:cNvSpPr>
          <p:nvPr userDrawn="1"/>
        </p:nvSpPr>
        <p:spPr>
          <a:xfrm>
            <a:off x="4044696" y="642937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900" kern="1200" cap="all" spc="150" baseline="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tx2">
                    <a:alpha val="60000"/>
                  </a:schemeClr>
                </a:solidFill>
              </a:rPr>
              <a:t>Sample footer text</a:t>
            </a:r>
            <a:endParaRPr lang="en-US" dirty="0">
              <a:solidFill>
                <a:schemeClr val="tx2">
                  <a:alpha val="60000"/>
                </a:schemeClr>
              </a:solidFill>
            </a:endParaRPr>
          </a:p>
        </p:txBody>
      </p:sp>
      <p:sp>
        <p:nvSpPr>
          <p:cNvPr id="12" name="Slide Number Placeholder 5">
            <a:extLst>
              <a:ext uri="{FF2B5EF4-FFF2-40B4-BE49-F238E27FC236}">
                <a16:creationId xmlns:a16="http://schemas.microsoft.com/office/drawing/2014/main" id="{8CCF6E15-0BE7-453B-BBD4-B379C390AD22}"/>
              </a:ext>
            </a:extLst>
          </p:cNvPr>
          <p:cNvSpPr txBox="1">
            <a:spLocks/>
          </p:cNvSpPr>
          <p:nvPr userDrawn="1"/>
        </p:nvSpPr>
        <p:spPr>
          <a:xfrm>
            <a:off x="8613648" y="642937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900" kern="1200" cap="all" spc="150" baseline="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8844951-7827-47D4-8276-7DDE1FA7D85A}" type="slidenum">
              <a:rPr lang="en-US" smtClean="0">
                <a:solidFill>
                  <a:schemeClr val="tx2">
                    <a:alpha val="60000"/>
                  </a:schemeClr>
                </a:solidFill>
              </a:rPr>
              <a:pPr/>
              <a:t>‹#›</a:t>
            </a:fld>
            <a:endParaRPr lang="en-US" dirty="0">
              <a:solidFill>
                <a:schemeClr val="tx2">
                  <a:alpha val="60000"/>
                </a:schemeClr>
              </a:solidFill>
            </a:endParaRPr>
          </a:p>
        </p:txBody>
      </p:sp>
      <p:sp>
        <p:nvSpPr>
          <p:cNvPr id="14" name="Picture Placeholder 13">
            <a:extLst>
              <a:ext uri="{FF2B5EF4-FFF2-40B4-BE49-F238E27FC236}">
                <a16:creationId xmlns:a16="http://schemas.microsoft.com/office/drawing/2014/main" id="{0E092228-4487-4E3A-AEE3-12DC34A061E2}"/>
              </a:ext>
            </a:extLst>
          </p:cNvPr>
          <p:cNvSpPr>
            <a:spLocks noGrp="1"/>
          </p:cNvSpPr>
          <p:nvPr>
            <p:ph type="pic" sz="quarter" idx="13"/>
          </p:nvPr>
        </p:nvSpPr>
        <p:spPr>
          <a:xfrm>
            <a:off x="7424928" y="484632"/>
            <a:ext cx="4279392" cy="2862072"/>
          </a:xfrm>
          <a:solidFill>
            <a:schemeClr val="accent6"/>
          </a:solidFill>
        </p:spPr>
        <p:txBody>
          <a:bodyPr/>
          <a:lstStyle/>
          <a:p>
            <a:r>
              <a:rPr lang="en-US"/>
              <a:t>Click icon to add picture</a:t>
            </a:r>
          </a:p>
        </p:txBody>
      </p:sp>
      <p:sp>
        <p:nvSpPr>
          <p:cNvPr id="15" name="Picture Placeholder 13">
            <a:extLst>
              <a:ext uri="{FF2B5EF4-FFF2-40B4-BE49-F238E27FC236}">
                <a16:creationId xmlns:a16="http://schemas.microsoft.com/office/drawing/2014/main" id="{6AB20921-6E7F-4BD8-9399-D18CABB64B9A}"/>
              </a:ext>
            </a:extLst>
          </p:cNvPr>
          <p:cNvSpPr>
            <a:spLocks noGrp="1"/>
          </p:cNvSpPr>
          <p:nvPr>
            <p:ph type="pic" sz="quarter" idx="14"/>
          </p:nvPr>
        </p:nvSpPr>
        <p:spPr>
          <a:xfrm>
            <a:off x="7424928" y="3511296"/>
            <a:ext cx="4279392" cy="2862072"/>
          </a:xfrm>
          <a:solidFill>
            <a:schemeClr val="accent6"/>
          </a:solidFill>
        </p:spPr>
        <p:txBody>
          <a:bodyPr/>
          <a:lstStyle/>
          <a:p>
            <a:r>
              <a:rPr lang="en-US"/>
              <a:t>Click icon to add picture</a:t>
            </a:r>
          </a:p>
        </p:txBody>
      </p:sp>
    </p:spTree>
    <p:extLst>
      <p:ext uri="{BB962C8B-B14F-4D97-AF65-F5344CB8AC3E}">
        <p14:creationId xmlns:p14="http://schemas.microsoft.com/office/powerpoint/2010/main" val="4230430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022B425-A1C3-4DFE-BF49-1B9F96D46B2A}"/>
              </a:ext>
            </a:extLst>
          </p:cNvPr>
          <p:cNvSpPr>
            <a:spLocks noGrp="1"/>
          </p:cNvSpPr>
          <p:nvPr>
            <p:ph type="title"/>
          </p:nvPr>
        </p:nvSpPr>
        <p:spPr>
          <a:xfrm>
            <a:off x="841248" y="3893769"/>
            <a:ext cx="5992550" cy="2319306"/>
          </a:xfrm>
        </p:spPr>
        <p:txBody>
          <a:bodyPr anchor="t">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14" name="Picture Placeholder 13">
            <a:extLst>
              <a:ext uri="{FF2B5EF4-FFF2-40B4-BE49-F238E27FC236}">
                <a16:creationId xmlns:a16="http://schemas.microsoft.com/office/drawing/2014/main" id="{2AEC60F9-EA79-4A18-B040-024AFB62FD5E}"/>
              </a:ext>
            </a:extLst>
          </p:cNvPr>
          <p:cNvSpPr>
            <a:spLocks noGrp="1"/>
          </p:cNvSpPr>
          <p:nvPr>
            <p:ph type="pic" sz="quarter" idx="13"/>
          </p:nvPr>
        </p:nvSpPr>
        <p:spPr>
          <a:xfrm>
            <a:off x="493776" y="484632"/>
            <a:ext cx="11210544" cy="3191256"/>
          </a:xfrm>
          <a:solidFill>
            <a:schemeClr val="accent6"/>
          </a:solidFill>
        </p:spPr>
        <p:txBody>
          <a:bodyPr/>
          <a:lstStyle/>
          <a:p>
            <a:r>
              <a:rPr lang="en-US"/>
              <a:t>Click icon to add picture</a:t>
            </a:r>
            <a:endParaRPr lang="en-US" dirty="0"/>
          </a:p>
        </p:txBody>
      </p:sp>
      <p:sp>
        <p:nvSpPr>
          <p:cNvPr id="9" name="Content Placeholder 2">
            <a:extLst>
              <a:ext uri="{FF2B5EF4-FFF2-40B4-BE49-F238E27FC236}">
                <a16:creationId xmlns:a16="http://schemas.microsoft.com/office/drawing/2014/main" id="{83B88B7B-A749-40EA-A140-38D1E04EFF4F}"/>
              </a:ext>
            </a:extLst>
          </p:cNvPr>
          <p:cNvSpPr>
            <a:spLocks noGrp="1"/>
          </p:cNvSpPr>
          <p:nvPr>
            <p:ph idx="1"/>
          </p:nvPr>
        </p:nvSpPr>
        <p:spPr>
          <a:xfrm>
            <a:off x="6979133" y="3893770"/>
            <a:ext cx="4377714" cy="2319306"/>
          </a:xfrm>
        </p:spPr>
        <p:txBody>
          <a:bodyPr anchor="t">
            <a:normAutofit/>
          </a:bodyPr>
          <a:lstStyle>
            <a:lvl1pPr marL="0" indent="0">
              <a:buNone/>
              <a:defRPr sz="2800"/>
            </a:lvl1pPr>
          </a:lstStyle>
          <a:p>
            <a:pPr marL="228600" lvl="0" indent="-228600"/>
            <a:r>
              <a:rPr lang="en-US" sz="1800">
                <a:solidFill>
                  <a:schemeClr val="tx2">
                    <a:alpha val="60000"/>
                  </a:schemeClr>
                </a:solidFill>
              </a:rPr>
              <a:t>Click to edit Master text styles</a:t>
            </a:r>
          </a:p>
        </p:txBody>
      </p:sp>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a:xfrm>
            <a:off x="838200" y="6418489"/>
            <a:ext cx="2743200" cy="365125"/>
          </a:xfrm>
        </p:spPr>
        <p:txBody>
          <a:bodyPr/>
          <a:lstStyle/>
          <a:p>
            <a:r>
              <a:rPr lang="en-US"/>
              <a:t>3/1/20XX</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7613200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r>
              <a:rPr lang="en-US"/>
              <a:t>3/1/20XX</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3520951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r>
              <a:rPr lang="en-US"/>
              <a:t>3/1/20XX</a:t>
            </a:r>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9398768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831850" y="1709738"/>
            <a:ext cx="10515600" cy="2852737"/>
          </a:xfrm>
        </p:spPr>
        <p:txBody>
          <a:bodyPr anchor="b"/>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r>
              <a:rPr lang="en-US"/>
              <a:t>3/1/20XX</a:t>
            </a:r>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0901295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lvl1pPr>
              <a:defRPr sz="4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838200" y="2057399"/>
            <a:ext cx="5181600"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2057399"/>
            <a:ext cx="5181600"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r>
              <a:rPr lang="en-US"/>
              <a:t>3/1/20XX</a:t>
            </a:r>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4069730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r>
              <a:rPr lang="en-US"/>
              <a:t>3/1/20XX</a:t>
            </a:r>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0768130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3716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r>
              <a:rPr lang="en-US"/>
              <a:t>3/1/20XX</a:t>
            </a:r>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6776152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13716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r>
              <a:rPr lang="en-US"/>
              <a:t>3/1/20XX</a:t>
            </a:r>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574085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3F98AFCE-98D2-46C5-82A8-E45659B1769D}"/>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ame 11">
            <a:extLst>
              <a:ext uri="{FF2B5EF4-FFF2-40B4-BE49-F238E27FC236}">
                <a16:creationId xmlns:a16="http://schemas.microsoft.com/office/drawing/2014/main" id="{F69999FB-8585-40F0-990C-6A0BAD1C8081}"/>
              </a:ext>
              <a:ext uri="{C183D7F6-B498-43B3-948B-1728B52AA6E4}">
                <adec:decorative xmlns:adec="http://schemas.microsoft.com/office/drawing/2017/decorative" val="1"/>
              </a:ext>
            </a:extLst>
          </p:cNvPr>
          <p:cNvSpPr/>
          <p:nvPr userDrawn="1"/>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2768738E-7449-46C1-B7D3-844FE2BA7D35}"/>
              </a:ext>
            </a:extLst>
          </p:cNvPr>
          <p:cNvSpPr>
            <a:spLocks noGrp="1"/>
          </p:cNvSpPr>
          <p:nvPr>
            <p:ph type="title"/>
          </p:nvPr>
        </p:nvSpPr>
        <p:spPr>
          <a:xfrm>
            <a:off x="838200" y="914399"/>
            <a:ext cx="5992550" cy="2827422"/>
          </a:xfrm>
        </p:spPr>
        <p:txBody>
          <a:bodyPr anchor="t">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7" name="Content Placeholder 2">
            <a:extLst>
              <a:ext uri="{FF2B5EF4-FFF2-40B4-BE49-F238E27FC236}">
                <a16:creationId xmlns:a16="http://schemas.microsoft.com/office/drawing/2014/main" id="{B0FF04F9-E792-4C19-9FD5-44800CEB2E89}"/>
              </a:ext>
            </a:extLst>
          </p:cNvPr>
          <p:cNvSpPr>
            <a:spLocks noGrp="1"/>
          </p:cNvSpPr>
          <p:nvPr>
            <p:ph idx="1"/>
          </p:nvPr>
        </p:nvSpPr>
        <p:spPr>
          <a:xfrm>
            <a:off x="6976085" y="914400"/>
            <a:ext cx="4377714" cy="2827422"/>
          </a:xfrm>
        </p:spPr>
        <p:txBody>
          <a:bodyPr anchor="t">
            <a:normAutofit/>
          </a:bodyPr>
          <a:lstStyle>
            <a:lvl1pPr marL="0" indent="0">
              <a:buNone/>
              <a:defRPr sz="2800"/>
            </a:lvl1pPr>
          </a:lstStyle>
          <a:p>
            <a:pPr marL="228600" lvl="0" indent="-228600"/>
            <a:r>
              <a:rPr lang="en-US" sz="1800">
                <a:solidFill>
                  <a:schemeClr val="tx2">
                    <a:alpha val="60000"/>
                  </a:schemeClr>
                </a:solidFill>
              </a:rPr>
              <a:t>Click to edit Master text styles</a:t>
            </a:r>
          </a:p>
        </p:txBody>
      </p:sp>
      <p:sp>
        <p:nvSpPr>
          <p:cNvPr id="14" name="Picture Placeholder 13">
            <a:extLst>
              <a:ext uri="{FF2B5EF4-FFF2-40B4-BE49-F238E27FC236}">
                <a16:creationId xmlns:a16="http://schemas.microsoft.com/office/drawing/2014/main" id="{5F2F9DF6-DFB9-44A8-B629-57F58893AD21}"/>
              </a:ext>
            </a:extLst>
          </p:cNvPr>
          <p:cNvSpPr>
            <a:spLocks noGrp="1"/>
          </p:cNvSpPr>
          <p:nvPr>
            <p:ph type="pic" sz="quarter" idx="13"/>
          </p:nvPr>
        </p:nvSpPr>
        <p:spPr>
          <a:xfrm>
            <a:off x="490538" y="4059936"/>
            <a:ext cx="2807208" cy="2322576"/>
          </a:xfrm>
          <a:solidFill>
            <a:schemeClr val="accent6"/>
          </a:solidFill>
        </p:spPr>
        <p:txBody>
          <a:bodyPr/>
          <a:lstStyle/>
          <a:p>
            <a:r>
              <a:rPr lang="en-US"/>
              <a:t>Click icon to add picture</a:t>
            </a:r>
          </a:p>
        </p:txBody>
      </p:sp>
      <p:sp>
        <p:nvSpPr>
          <p:cNvPr id="15" name="Picture Placeholder 13">
            <a:extLst>
              <a:ext uri="{FF2B5EF4-FFF2-40B4-BE49-F238E27FC236}">
                <a16:creationId xmlns:a16="http://schemas.microsoft.com/office/drawing/2014/main" id="{927BC207-43FE-4B6A-AEBE-875B69CF9761}"/>
              </a:ext>
            </a:extLst>
          </p:cNvPr>
          <p:cNvSpPr>
            <a:spLocks noGrp="1"/>
          </p:cNvSpPr>
          <p:nvPr>
            <p:ph type="pic" sz="quarter" idx="14"/>
          </p:nvPr>
        </p:nvSpPr>
        <p:spPr>
          <a:xfrm>
            <a:off x="3291840" y="4059936"/>
            <a:ext cx="2807208" cy="2322576"/>
          </a:xfrm>
          <a:solidFill>
            <a:schemeClr val="accent6"/>
          </a:solidFill>
        </p:spPr>
        <p:txBody>
          <a:bodyPr/>
          <a:lstStyle/>
          <a:p>
            <a:r>
              <a:rPr lang="en-US"/>
              <a:t>Click icon to add picture</a:t>
            </a:r>
          </a:p>
        </p:txBody>
      </p:sp>
      <p:sp>
        <p:nvSpPr>
          <p:cNvPr id="16" name="Picture Placeholder 13">
            <a:extLst>
              <a:ext uri="{FF2B5EF4-FFF2-40B4-BE49-F238E27FC236}">
                <a16:creationId xmlns:a16="http://schemas.microsoft.com/office/drawing/2014/main" id="{EBBF5499-9A70-4846-B98E-316EC17F9FCD}"/>
              </a:ext>
            </a:extLst>
          </p:cNvPr>
          <p:cNvSpPr>
            <a:spLocks noGrp="1"/>
          </p:cNvSpPr>
          <p:nvPr>
            <p:ph type="pic" sz="quarter" idx="15"/>
          </p:nvPr>
        </p:nvSpPr>
        <p:spPr>
          <a:xfrm>
            <a:off x="6099048" y="4059936"/>
            <a:ext cx="2807208" cy="2322576"/>
          </a:xfrm>
          <a:solidFill>
            <a:schemeClr val="accent6"/>
          </a:solidFill>
        </p:spPr>
        <p:txBody>
          <a:bodyPr/>
          <a:lstStyle/>
          <a:p>
            <a:r>
              <a:rPr lang="en-US"/>
              <a:t>Click icon to add picture</a:t>
            </a:r>
          </a:p>
        </p:txBody>
      </p:sp>
      <p:sp>
        <p:nvSpPr>
          <p:cNvPr id="17" name="Picture Placeholder 13">
            <a:extLst>
              <a:ext uri="{FF2B5EF4-FFF2-40B4-BE49-F238E27FC236}">
                <a16:creationId xmlns:a16="http://schemas.microsoft.com/office/drawing/2014/main" id="{C7A79F30-D473-48F6-9AC2-286C7B70F3ED}"/>
              </a:ext>
            </a:extLst>
          </p:cNvPr>
          <p:cNvSpPr>
            <a:spLocks noGrp="1"/>
          </p:cNvSpPr>
          <p:nvPr>
            <p:ph type="pic" sz="quarter" idx="16"/>
          </p:nvPr>
        </p:nvSpPr>
        <p:spPr>
          <a:xfrm>
            <a:off x="8906256" y="4059936"/>
            <a:ext cx="2807208" cy="2322576"/>
          </a:xfrm>
          <a:solidFill>
            <a:schemeClr val="accent6"/>
          </a:solidFill>
        </p:spPr>
        <p:txBody>
          <a:bodyPr/>
          <a:lstStyle/>
          <a:p>
            <a:r>
              <a:rPr lang="en-US"/>
              <a:t>Click icon to add picture</a:t>
            </a:r>
          </a:p>
        </p:txBody>
      </p:sp>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r>
              <a:rPr lang="en-US"/>
              <a:t>3/1/20XX</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009914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B910AFBC-7932-43F4-ABEA-C89B2698634B}"/>
              </a:ext>
            </a:extLst>
          </p:cNvPr>
          <p:cNvSpPr>
            <a:spLocks noGrp="1"/>
          </p:cNvSpPr>
          <p:nvPr>
            <p:ph type="title"/>
          </p:nvPr>
        </p:nvSpPr>
        <p:spPr>
          <a:xfrm>
            <a:off x="841249" y="857251"/>
            <a:ext cx="5914937" cy="2076450"/>
          </a:xfrm>
        </p:spPr>
        <p:txBody>
          <a:bodyPr anchor="b">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17" name="Content Placeholder 2">
            <a:extLst>
              <a:ext uri="{FF2B5EF4-FFF2-40B4-BE49-F238E27FC236}">
                <a16:creationId xmlns:a16="http://schemas.microsoft.com/office/drawing/2014/main" id="{1178A42D-5ED2-4AB6-BE4B-4109074320DF}"/>
              </a:ext>
            </a:extLst>
          </p:cNvPr>
          <p:cNvSpPr>
            <a:spLocks noGrp="1"/>
          </p:cNvSpPr>
          <p:nvPr>
            <p:ph idx="1"/>
          </p:nvPr>
        </p:nvSpPr>
        <p:spPr>
          <a:xfrm>
            <a:off x="841248" y="3190875"/>
            <a:ext cx="5914938" cy="2986087"/>
          </a:xfrm>
        </p:spPr>
        <p:txBody>
          <a:bodyPr>
            <a:noAutofit/>
          </a:bodyPr>
          <a:lstStyle>
            <a:lvl1pPr marL="0" indent="0">
              <a:lnSpc>
                <a:spcPct val="100000"/>
              </a:lnSpc>
              <a:buNone/>
              <a:defRPr sz="2000"/>
            </a:lvl1pPr>
          </a:lstStyle>
          <a:p>
            <a:pPr marL="228600" lvl="0" indent="-228600"/>
            <a:r>
              <a:rPr lang="en-US" sz="1800">
                <a:solidFill>
                  <a:schemeClr val="tx2">
                    <a:alpha val="60000"/>
                  </a:schemeClr>
                </a:solidFill>
              </a:rPr>
              <a:t>Click to edit Master text styles</a:t>
            </a:r>
          </a:p>
        </p:txBody>
      </p:sp>
      <p:sp>
        <p:nvSpPr>
          <p:cNvPr id="29" name="Date Placeholder 1">
            <a:extLst>
              <a:ext uri="{FF2B5EF4-FFF2-40B4-BE49-F238E27FC236}">
                <a16:creationId xmlns:a16="http://schemas.microsoft.com/office/drawing/2014/main" id="{4D9A7D07-2BA3-438D-972B-EA578370D50F}"/>
              </a:ext>
            </a:extLst>
          </p:cNvPr>
          <p:cNvSpPr>
            <a:spLocks noGrp="1"/>
          </p:cNvSpPr>
          <p:nvPr>
            <p:ph type="dt" sz="half" idx="10"/>
          </p:nvPr>
        </p:nvSpPr>
        <p:spPr>
          <a:xfrm>
            <a:off x="838200" y="6429375"/>
            <a:ext cx="2743200" cy="365125"/>
          </a:xfrm>
        </p:spPr>
        <p:txBody>
          <a:bodyPr/>
          <a:lstStyle>
            <a:lvl1pPr>
              <a:defRPr>
                <a:solidFill>
                  <a:schemeClr val="tx2">
                    <a:alpha val="60000"/>
                  </a:schemeClr>
                </a:solidFill>
              </a:defRPr>
            </a:lvl1pPr>
          </a:lstStyle>
          <a:p>
            <a:r>
              <a:rPr lang="en-US"/>
              <a:t>3/1/20XX</a:t>
            </a:r>
          </a:p>
        </p:txBody>
      </p:sp>
      <p:sp>
        <p:nvSpPr>
          <p:cNvPr id="24" name="Picture Placeholder 23">
            <a:extLst>
              <a:ext uri="{FF2B5EF4-FFF2-40B4-BE49-F238E27FC236}">
                <a16:creationId xmlns:a16="http://schemas.microsoft.com/office/drawing/2014/main" id="{C8720583-BC84-48EB-85BC-AE71214A30A5}"/>
              </a:ext>
            </a:extLst>
          </p:cNvPr>
          <p:cNvSpPr>
            <a:spLocks noGrp="1"/>
          </p:cNvSpPr>
          <p:nvPr>
            <p:ph type="pic" sz="quarter" idx="13"/>
          </p:nvPr>
        </p:nvSpPr>
        <p:spPr>
          <a:xfrm>
            <a:off x="7589520" y="0"/>
            <a:ext cx="4599432" cy="2286000"/>
          </a:xfrm>
          <a:solidFill>
            <a:schemeClr val="accent6"/>
          </a:solidFill>
        </p:spPr>
        <p:txBody>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C3F0A5CD-C47A-4CDF-BE99-75F3A81B18FB}"/>
              </a:ext>
            </a:extLst>
          </p:cNvPr>
          <p:cNvSpPr>
            <a:spLocks noGrp="1"/>
          </p:cNvSpPr>
          <p:nvPr>
            <p:ph type="pic" sz="quarter" idx="14"/>
          </p:nvPr>
        </p:nvSpPr>
        <p:spPr>
          <a:xfrm>
            <a:off x="7589520" y="2286000"/>
            <a:ext cx="4599432" cy="2286000"/>
          </a:xfrm>
          <a:solidFill>
            <a:schemeClr val="accent6"/>
          </a:solidFill>
        </p:spPr>
        <p:txBody>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7329454B-9275-4E86-B32E-91C0DB62AA71}"/>
              </a:ext>
            </a:extLst>
          </p:cNvPr>
          <p:cNvSpPr>
            <a:spLocks noGrp="1"/>
          </p:cNvSpPr>
          <p:nvPr>
            <p:ph type="pic" sz="quarter" idx="15"/>
          </p:nvPr>
        </p:nvSpPr>
        <p:spPr>
          <a:xfrm>
            <a:off x="7589520" y="4572000"/>
            <a:ext cx="4599432" cy="2286000"/>
          </a:xfrm>
          <a:solidFill>
            <a:schemeClr val="accent6"/>
          </a:solidFill>
        </p:spPr>
        <p:txBody>
          <a:bodyPr/>
          <a:lstStyle/>
          <a:p>
            <a:r>
              <a:rPr lang="en-US"/>
              <a:t>Click icon to add picture</a:t>
            </a:r>
            <a:endParaRPr lang="en-US" dirty="0"/>
          </a:p>
        </p:txBody>
      </p:sp>
      <p:sp>
        <p:nvSpPr>
          <p:cNvPr id="30" name="Footer Placeholder 2">
            <a:extLst>
              <a:ext uri="{FF2B5EF4-FFF2-40B4-BE49-F238E27FC236}">
                <a16:creationId xmlns:a16="http://schemas.microsoft.com/office/drawing/2014/main" id="{21E9E1BF-D594-4F96-8DBE-5A8DD51D3B58}"/>
              </a:ext>
            </a:extLst>
          </p:cNvPr>
          <p:cNvSpPr>
            <a:spLocks noGrp="1"/>
          </p:cNvSpPr>
          <p:nvPr>
            <p:ph type="ftr" sz="quarter" idx="11"/>
          </p:nvPr>
        </p:nvSpPr>
        <p:spPr>
          <a:xfrm>
            <a:off x="4038600" y="6429375"/>
            <a:ext cx="4114800" cy="365125"/>
          </a:xfrm>
        </p:spPr>
        <p:txBody>
          <a:bodyPr/>
          <a:lstStyle>
            <a:lvl1pPr algn="l">
              <a:defRPr>
                <a:solidFill>
                  <a:schemeClr val="tx2">
                    <a:alpha val="60000"/>
                  </a:schemeClr>
                </a:solidFill>
              </a:defRPr>
            </a:lvl1pPr>
          </a:lstStyle>
          <a:p>
            <a:r>
              <a:rPr lang="en-US"/>
              <a:t>SAMPLE FOOTER TEXT</a:t>
            </a:r>
            <a:endParaRPr lang="en-US" dirty="0"/>
          </a:p>
        </p:txBody>
      </p:sp>
      <p:sp>
        <p:nvSpPr>
          <p:cNvPr id="31" name="Slide Number Placeholder 3">
            <a:extLst>
              <a:ext uri="{FF2B5EF4-FFF2-40B4-BE49-F238E27FC236}">
                <a16:creationId xmlns:a16="http://schemas.microsoft.com/office/drawing/2014/main" id="{C30FDEF8-F3F3-42D5-9EE1-EDDF18B35377}"/>
              </a:ext>
            </a:extLst>
          </p:cNvPr>
          <p:cNvSpPr>
            <a:spLocks noGrp="1"/>
          </p:cNvSpPr>
          <p:nvPr>
            <p:ph type="sldNum" sz="quarter" idx="12"/>
          </p:nvPr>
        </p:nvSpPr>
        <p:spPr>
          <a:xfrm>
            <a:off x="8610600" y="6429375"/>
            <a:ext cx="2743200" cy="365125"/>
          </a:xfrm>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791792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BE04ED02-B678-4D1E-BEDA-7E28F9038DF5}"/>
              </a:ext>
              <a:ext uri="{C183D7F6-B498-43B3-948B-1728B52AA6E4}">
                <adec:decorative xmlns:adec="http://schemas.microsoft.com/office/drawing/2017/decorative" val="1"/>
              </a:ext>
            </a:extLst>
          </p:cNvPr>
          <p:cNvSpPr/>
          <p:nvPr userDrawn="1"/>
        </p:nvSpPr>
        <p:spPr>
          <a:xfrm>
            <a:off x="9277" y="9278"/>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5E2C5A2-B8B2-47C5-8E1B-3A97E2C9BB13}"/>
              </a:ext>
              <a:ext uri="{C183D7F6-B498-43B3-948B-1728B52AA6E4}">
                <adec:decorative xmlns:adec="http://schemas.microsoft.com/office/drawing/2017/decorative" val="1"/>
              </a:ext>
            </a:extLst>
          </p:cNvPr>
          <p:cNvSpPr/>
          <p:nvPr userDrawn="1"/>
        </p:nvSpPr>
        <p:spPr>
          <a:xfrm>
            <a:off x="12325" y="9278"/>
            <a:ext cx="12188952"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3FD8455-A2E1-40B3-B6C4-36070AF58F78}"/>
              </a:ext>
              <a:ext uri="{C183D7F6-B498-43B3-948B-1728B52AA6E4}">
                <adec:decorative xmlns:adec="http://schemas.microsoft.com/office/drawing/2017/decorative" val="1"/>
              </a:ext>
            </a:extLst>
          </p:cNvPr>
          <p:cNvSpPr/>
          <p:nvPr userDrawn="1"/>
        </p:nvSpPr>
        <p:spPr>
          <a:xfrm>
            <a:off x="1524" y="0"/>
            <a:ext cx="12188952"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Freeform: Shape 7">
            <a:extLst>
              <a:ext uri="{FF2B5EF4-FFF2-40B4-BE49-F238E27FC236}">
                <a16:creationId xmlns:a16="http://schemas.microsoft.com/office/drawing/2014/main" id="{0F53BE70-C6B1-407C-9333-7251BDC77A9E}"/>
              </a:ext>
              <a:ext uri="{C183D7F6-B498-43B3-948B-1728B52AA6E4}">
                <adec:decorative xmlns:adec="http://schemas.microsoft.com/office/drawing/2017/decorative" val="1"/>
              </a:ext>
            </a:extLst>
          </p:cNvPr>
          <p:cNvSpPr/>
          <p:nvPr userDrawn="1"/>
        </p:nvSpPr>
        <p:spPr>
          <a:xfrm>
            <a:off x="33186" y="9279"/>
            <a:ext cx="5770017" cy="2411171"/>
          </a:xfrm>
          <a:custGeom>
            <a:avLst/>
            <a:gdLst>
              <a:gd name="connsiteX0" fmla="*/ 0 w 5770017"/>
              <a:gd name="connsiteY0" fmla="*/ 0 h 2411171"/>
              <a:gd name="connsiteX1" fmla="*/ 5770017 w 5770017"/>
              <a:gd name="connsiteY1" fmla="*/ 0 h 2411171"/>
              <a:gd name="connsiteX2" fmla="*/ 5715824 w 5770017"/>
              <a:gd name="connsiteY2" fmla="*/ 124746 h 2411171"/>
              <a:gd name="connsiteX3" fmla="*/ 4925072 w 5770017"/>
              <a:gd name="connsiteY3" fmla="*/ 1254414 h 2411171"/>
              <a:gd name="connsiteX4" fmla="*/ 125602 w 5770017"/>
              <a:gd name="connsiteY4" fmla="*/ 1864423 h 2411171"/>
              <a:gd name="connsiteX5" fmla="*/ 0 w 5770017"/>
              <a:gd name="connsiteY5" fmla="*/ 1785927 h 2411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70017" h="2411171">
                <a:moveTo>
                  <a:pt x="0" y="0"/>
                </a:moveTo>
                <a:lnTo>
                  <a:pt x="5770017" y="0"/>
                </a:lnTo>
                <a:lnTo>
                  <a:pt x="5715824" y="124746"/>
                </a:lnTo>
                <a:cubicBezTo>
                  <a:pt x="5526044" y="533784"/>
                  <a:pt x="5262460" y="917027"/>
                  <a:pt x="4925072" y="1254414"/>
                </a:cubicBezTo>
                <a:cubicBezTo>
                  <a:pt x="3623720" y="2555767"/>
                  <a:pt x="1640148" y="2759102"/>
                  <a:pt x="125602" y="1864423"/>
                </a:cubicBezTo>
                <a:lnTo>
                  <a:pt x="0" y="1785927"/>
                </a:lnTo>
                <a:close/>
              </a:path>
            </a:pathLst>
          </a:custGeom>
          <a:gradFill>
            <a:gsLst>
              <a:gs pos="0">
                <a:schemeClr val="accent2">
                  <a:alpha val="20000"/>
                </a:schemeClr>
              </a:gs>
              <a:gs pos="100000">
                <a:schemeClr val="accent1">
                  <a:alpha val="20000"/>
                </a:schemeClr>
              </a:gs>
            </a:gsLst>
            <a:lin ang="2700000" scaled="1"/>
          </a:gradFill>
          <a:ln>
            <a:noFill/>
          </a:ln>
          <a:effectLst>
            <a:softEdge rad="520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ame 8">
            <a:extLst>
              <a:ext uri="{FF2B5EF4-FFF2-40B4-BE49-F238E27FC236}">
                <a16:creationId xmlns:a16="http://schemas.microsoft.com/office/drawing/2014/main" id="{05864DDE-75C0-4BE6-93FF-A960706ADEC3}"/>
              </a:ext>
              <a:ext uri="{C183D7F6-B498-43B3-948B-1728B52AA6E4}">
                <adec:decorative xmlns:adec="http://schemas.microsoft.com/office/drawing/2017/decorative" val="1"/>
              </a:ext>
            </a:extLst>
          </p:cNvPr>
          <p:cNvSpPr/>
          <p:nvPr userDrawn="1"/>
        </p:nvSpPr>
        <p:spPr>
          <a:xfrm>
            <a:off x="1524" y="0"/>
            <a:ext cx="12188952" cy="6858000"/>
          </a:xfrm>
          <a:prstGeom prst="frame">
            <a:avLst>
              <a:gd name="adj1" fmla="val 716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itle 1">
            <a:extLst>
              <a:ext uri="{FF2B5EF4-FFF2-40B4-BE49-F238E27FC236}">
                <a16:creationId xmlns:a16="http://schemas.microsoft.com/office/drawing/2014/main" id="{1BC3FA0F-EAE5-4DCE-ACFF-9AD00ED39FCF}"/>
              </a:ext>
            </a:extLst>
          </p:cNvPr>
          <p:cNvSpPr>
            <a:spLocks noGrp="1"/>
          </p:cNvSpPr>
          <p:nvPr>
            <p:ph type="ctrTitle"/>
          </p:nvPr>
        </p:nvSpPr>
        <p:spPr>
          <a:xfrm>
            <a:off x="847477" y="1131641"/>
            <a:ext cx="5322618" cy="2387600"/>
          </a:xfrm>
        </p:spPr>
        <p:txBody>
          <a:bodyPr/>
          <a:lstStyle>
            <a:lvl1pPr>
              <a:defRPr>
                <a:solidFill>
                  <a:schemeClr val="bg1"/>
                </a:solidFill>
              </a:defRPr>
            </a:lvl1pPr>
          </a:lstStyle>
          <a:p>
            <a:pPr algn="l"/>
            <a:r>
              <a:rPr lang="en-US">
                <a:solidFill>
                  <a:srgbClr val="FFFFFF"/>
                </a:solidFill>
                <a:ea typeface="Cambria" panose="02040503050406030204" pitchFamily="18" charset="0"/>
                <a:cs typeface="Sabon Next LT" panose="020B0502040204020203" pitchFamily="2" charset="0"/>
              </a:rPr>
              <a:t>Click to edit Master title style</a:t>
            </a:r>
            <a:endParaRPr lang="en-US" dirty="0">
              <a:solidFill>
                <a:srgbClr val="FFFFFF"/>
              </a:solidFill>
              <a:ea typeface="Cambria" panose="02040503050406030204" pitchFamily="18" charset="0"/>
              <a:cs typeface="Sabon Next LT" panose="020B0502040204020203" pitchFamily="2" charset="0"/>
            </a:endParaRPr>
          </a:p>
        </p:txBody>
      </p:sp>
      <p:sp>
        <p:nvSpPr>
          <p:cNvPr id="18" name="Picture Placeholder 17">
            <a:extLst>
              <a:ext uri="{FF2B5EF4-FFF2-40B4-BE49-F238E27FC236}">
                <a16:creationId xmlns:a16="http://schemas.microsoft.com/office/drawing/2014/main" id="{71FA5E0E-BEE1-4976-92B1-61EF64E34371}"/>
              </a:ext>
            </a:extLst>
          </p:cNvPr>
          <p:cNvSpPr>
            <a:spLocks noGrp="1"/>
          </p:cNvSpPr>
          <p:nvPr>
            <p:ph type="pic" sz="quarter" idx="13"/>
          </p:nvPr>
        </p:nvSpPr>
        <p:spPr>
          <a:xfrm>
            <a:off x="6784848" y="905256"/>
            <a:ext cx="4581144" cy="2450592"/>
          </a:xfrm>
          <a:solidFill>
            <a:schemeClr val="accent6"/>
          </a:solidFill>
        </p:spPr>
        <p:txBody>
          <a:bodyPr/>
          <a:lstStyle/>
          <a:p>
            <a:r>
              <a:rPr lang="en-US"/>
              <a:t>Click icon to add picture</a:t>
            </a:r>
            <a:endParaRPr lang="en-US" dirty="0"/>
          </a:p>
        </p:txBody>
      </p:sp>
      <p:sp>
        <p:nvSpPr>
          <p:cNvPr id="20" name="Picture Placeholder 17">
            <a:extLst>
              <a:ext uri="{FF2B5EF4-FFF2-40B4-BE49-F238E27FC236}">
                <a16:creationId xmlns:a16="http://schemas.microsoft.com/office/drawing/2014/main" id="{03379FE8-A6CE-4F5A-BE1A-B2267589BE85}"/>
              </a:ext>
            </a:extLst>
          </p:cNvPr>
          <p:cNvSpPr>
            <a:spLocks noGrp="1"/>
          </p:cNvSpPr>
          <p:nvPr>
            <p:ph type="pic" sz="quarter" idx="14"/>
          </p:nvPr>
        </p:nvSpPr>
        <p:spPr>
          <a:xfrm>
            <a:off x="6784848" y="3520440"/>
            <a:ext cx="4581144" cy="2450592"/>
          </a:xfrm>
          <a:solidFill>
            <a:schemeClr val="accent6"/>
          </a:solidFill>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DD090CA-24E8-46A7-889A-A4FDD00A33E5}"/>
              </a:ext>
            </a:extLst>
          </p:cNvPr>
          <p:cNvSpPr>
            <a:spLocks noGrp="1"/>
          </p:cNvSpPr>
          <p:nvPr>
            <p:ph type="body" sz="quarter" idx="15"/>
          </p:nvPr>
        </p:nvSpPr>
        <p:spPr>
          <a:xfrm>
            <a:off x="838200" y="3600450"/>
            <a:ext cx="5322888" cy="2451100"/>
          </a:xfrm>
        </p:spPr>
        <p:txBody>
          <a:bodyPr>
            <a:normAutofit/>
          </a:bodyPr>
          <a:lstStyle>
            <a:lvl1pPr marL="0" indent="0">
              <a:buNone/>
              <a:defRPr sz="2800">
                <a:solidFill>
                  <a:schemeClr val="bg1"/>
                </a:solidFill>
                <a:latin typeface="+mn-lt"/>
              </a:defRPr>
            </a:lvl1pPr>
          </a:lstStyle>
          <a:p>
            <a:pPr lvl="0"/>
            <a:r>
              <a:rPr lang="en-US"/>
              <a:t>Click to edit Master text styles</a:t>
            </a:r>
          </a:p>
        </p:txBody>
      </p:sp>
    </p:spTree>
    <p:extLst>
      <p:ext uri="{BB962C8B-B14F-4D97-AF65-F5344CB8AC3E}">
        <p14:creationId xmlns:p14="http://schemas.microsoft.com/office/powerpoint/2010/main" val="2350935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able Chart 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a:buFont typeface="Wingdings" panose="05000000000000000000" pitchFamily="2" charset="2"/>
              <a:buChar char="§"/>
              <a:defRPr/>
            </a:lvl1pPr>
            <a:lvl2pPr marL="685800" indent="-228600">
              <a:buFont typeface="Wingdings" panose="05000000000000000000" pitchFamily="2" charset="2"/>
              <a:buChar char="§"/>
              <a:defRPr/>
            </a:lvl2pPr>
            <a:lvl3pPr>
              <a:buFont typeface="Wingdings" panose="05000000000000000000" pitchFamily="2" charset="2"/>
              <a:buChar char="§"/>
              <a:defRPr/>
            </a:lvl3pPr>
            <a:lvl4pPr marL="1600200" indent="-228600">
              <a:buFont typeface="Wingdings" panose="05000000000000000000" pitchFamily="2" charset="2"/>
              <a:buChar char="§"/>
              <a:defRPr/>
            </a:lvl4pPr>
            <a:lvl5pPr>
              <a:buFont typeface="Wingdings" panose="05000000000000000000" pitchFamily="2"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r>
              <a:rPr lang="en-US"/>
              <a:t>3/1/20XX</a:t>
            </a:r>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026859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03B5BF0-238D-481F-A15B-206D1E2FEDD2}"/>
              </a:ext>
              <a:ext uri="{C183D7F6-B498-43B3-948B-1728B52AA6E4}">
                <adec:decorative xmlns:adec="http://schemas.microsoft.com/office/drawing/2017/decorative" val="1"/>
              </a:ext>
            </a:extLst>
          </p:cNvPr>
          <p:cNvSpPr/>
          <p:nvPr userDrawn="1"/>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7578E43B-8F1B-4CBD-B09E-5AD9A247E3F8}"/>
              </a:ext>
              <a:ext uri="{C183D7F6-B498-43B3-948B-1728B52AA6E4}">
                <adec:decorative xmlns:adec="http://schemas.microsoft.com/office/drawing/2017/decorative" val="1"/>
              </a:ext>
            </a:extLst>
          </p:cNvPr>
          <p:cNvSpPr/>
          <p:nvPr userDrawn="1"/>
        </p:nvSpPr>
        <p:spPr>
          <a:xfrm>
            <a:off x="-38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ame 13">
            <a:extLst>
              <a:ext uri="{FF2B5EF4-FFF2-40B4-BE49-F238E27FC236}">
                <a16:creationId xmlns:a16="http://schemas.microsoft.com/office/drawing/2014/main" id="{737C17C2-E2A6-4219-AE02-C8EAF943C472}"/>
              </a:ext>
              <a:ext uri="{C183D7F6-B498-43B3-948B-1728B52AA6E4}">
                <adec:decorative xmlns:adec="http://schemas.microsoft.com/office/drawing/2017/decorative" val="1"/>
              </a:ext>
            </a:extLst>
          </p:cNvPr>
          <p:cNvSpPr/>
          <p:nvPr userDrawn="1"/>
        </p:nvSpPr>
        <p:spPr>
          <a:xfrm>
            <a:off x="-389"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Picture Placeholder 19">
            <a:extLst>
              <a:ext uri="{FF2B5EF4-FFF2-40B4-BE49-F238E27FC236}">
                <a16:creationId xmlns:a16="http://schemas.microsoft.com/office/drawing/2014/main" id="{AE7BC3CE-3806-41F3-B4F6-EBB2C3E9EA28}"/>
              </a:ext>
            </a:extLst>
          </p:cNvPr>
          <p:cNvSpPr>
            <a:spLocks noGrp="1"/>
          </p:cNvSpPr>
          <p:nvPr>
            <p:ph type="pic" sz="quarter" idx="13"/>
          </p:nvPr>
        </p:nvSpPr>
        <p:spPr>
          <a:xfrm>
            <a:off x="6096" y="484632"/>
            <a:ext cx="12179808" cy="5907024"/>
          </a:xfrm>
          <a:solidFill>
            <a:schemeClr val="accent6"/>
          </a:solidFill>
        </p:spPr>
        <p:txBody>
          <a:bodyPr/>
          <a:lstStyle/>
          <a:p>
            <a:r>
              <a:rPr lang="en-US"/>
              <a:t>Click icon to add picture</a:t>
            </a:r>
            <a:endParaRPr lang="en-US" dirty="0"/>
          </a:p>
        </p:txBody>
      </p:sp>
      <p:sp>
        <p:nvSpPr>
          <p:cNvPr id="6" name="Title 5">
            <a:extLst>
              <a:ext uri="{FF2B5EF4-FFF2-40B4-BE49-F238E27FC236}">
                <a16:creationId xmlns:a16="http://schemas.microsoft.com/office/drawing/2014/main" id="{FDC036CF-E92D-4E80-8E6B-1B06EDDFD7CF}"/>
              </a:ext>
            </a:extLst>
          </p:cNvPr>
          <p:cNvSpPr>
            <a:spLocks noGrp="1"/>
          </p:cNvSpPr>
          <p:nvPr>
            <p:ph type="title"/>
          </p:nvPr>
        </p:nvSpPr>
        <p:spPr>
          <a:xfrm>
            <a:off x="838200" y="1271016"/>
            <a:ext cx="4800600" cy="3749040"/>
          </a:xfrm>
        </p:spPr>
        <p:txBody>
          <a:bodyPr anchor="b" anchorCtr="0"/>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endParaRPr lang="en-US" dirty="0"/>
          </a:p>
        </p:txBody>
      </p:sp>
      <p:sp>
        <p:nvSpPr>
          <p:cNvPr id="26" name="Text Placeholder 25">
            <a:extLst>
              <a:ext uri="{FF2B5EF4-FFF2-40B4-BE49-F238E27FC236}">
                <a16:creationId xmlns:a16="http://schemas.microsoft.com/office/drawing/2014/main" id="{BADCFE1B-ABA2-4B11-B7DE-02CE383D6F22}"/>
              </a:ext>
            </a:extLst>
          </p:cNvPr>
          <p:cNvSpPr>
            <a:spLocks noGrp="1"/>
          </p:cNvSpPr>
          <p:nvPr>
            <p:ph type="body" sz="quarter" idx="15" hasCustomPrompt="1"/>
          </p:nvPr>
        </p:nvSpPr>
        <p:spPr>
          <a:xfrm>
            <a:off x="838200" y="4835779"/>
            <a:ext cx="4800600" cy="1066800"/>
          </a:xfrm>
        </p:spPr>
        <p:txBody>
          <a:bodyPr>
            <a:normAutofit/>
          </a:bodyPr>
          <a:lstStyle>
            <a:lvl1pPr marL="228600" indent="0">
              <a:buNone/>
              <a:defRPr sz="2200">
                <a:solidFill>
                  <a:schemeClr val="bg1"/>
                </a:solidFill>
                <a:effectLst>
                  <a:outerShdw blurRad="38100" dist="38100" dir="2700000" algn="tl">
                    <a:srgbClr val="000000">
                      <a:alpha val="43137"/>
                    </a:srgbClr>
                  </a:outerShdw>
                </a:effectLst>
              </a:defRPr>
            </a:lvl1pPr>
          </a:lstStyle>
          <a:p>
            <a:pPr lvl="0"/>
            <a:r>
              <a:rPr lang="en-US" dirty="0"/>
              <a:t>Click to add subtitle</a:t>
            </a:r>
          </a:p>
        </p:txBody>
      </p:sp>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r>
              <a:rPr lang="en-US"/>
              <a:t>3/1/20XX</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582905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endParaRPr lang="en-US" dirty="0"/>
          </a:p>
        </p:txBody>
      </p:sp>
      <p:sp>
        <p:nvSpPr>
          <p:cNvPr id="15" name="Picture Placeholder 14">
            <a:extLst>
              <a:ext uri="{FF2B5EF4-FFF2-40B4-BE49-F238E27FC236}">
                <a16:creationId xmlns:a16="http://schemas.microsoft.com/office/drawing/2014/main" id="{1B84B862-7F1F-4B98-B437-936D8A73A91A}"/>
              </a:ext>
            </a:extLst>
          </p:cNvPr>
          <p:cNvSpPr>
            <a:spLocks noGrp="1"/>
          </p:cNvSpPr>
          <p:nvPr>
            <p:ph type="pic" sz="quarter" idx="13"/>
          </p:nvPr>
        </p:nvSpPr>
        <p:spPr>
          <a:xfrm>
            <a:off x="740664" y="2240280"/>
            <a:ext cx="2286000" cy="2322576"/>
          </a:xfrm>
          <a:solidFill>
            <a:schemeClr val="accent6"/>
          </a:solidFill>
        </p:spPr>
        <p:txBody>
          <a:bodyPr/>
          <a:lstStyle/>
          <a:p>
            <a:r>
              <a:rPr lang="en-US"/>
              <a:t>Click icon to add picture</a:t>
            </a:r>
            <a:endParaRPr lang="en-US" dirty="0"/>
          </a:p>
        </p:txBody>
      </p:sp>
      <p:sp>
        <p:nvSpPr>
          <p:cNvPr id="16" name="Picture Placeholder 14">
            <a:extLst>
              <a:ext uri="{FF2B5EF4-FFF2-40B4-BE49-F238E27FC236}">
                <a16:creationId xmlns:a16="http://schemas.microsoft.com/office/drawing/2014/main" id="{C76B23B2-3605-4292-9F96-F34651B689A7}"/>
              </a:ext>
            </a:extLst>
          </p:cNvPr>
          <p:cNvSpPr>
            <a:spLocks noGrp="1"/>
          </p:cNvSpPr>
          <p:nvPr>
            <p:ph type="pic" sz="quarter" idx="14"/>
          </p:nvPr>
        </p:nvSpPr>
        <p:spPr>
          <a:xfrm>
            <a:off x="3538728" y="2240280"/>
            <a:ext cx="2286000" cy="2322576"/>
          </a:xfrm>
          <a:solidFill>
            <a:schemeClr val="accent6"/>
          </a:solidFill>
        </p:spPr>
        <p:txBody>
          <a:bodyPr/>
          <a:lstStyle/>
          <a:p>
            <a:r>
              <a:rPr lang="en-US"/>
              <a:t>Click icon to add picture</a:t>
            </a:r>
            <a:endParaRPr lang="en-US" dirty="0"/>
          </a:p>
        </p:txBody>
      </p:sp>
      <p:sp>
        <p:nvSpPr>
          <p:cNvPr id="17" name="Picture Placeholder 14">
            <a:extLst>
              <a:ext uri="{FF2B5EF4-FFF2-40B4-BE49-F238E27FC236}">
                <a16:creationId xmlns:a16="http://schemas.microsoft.com/office/drawing/2014/main" id="{AB1E9EC3-2FB6-4E1C-8211-306450FDEE7F}"/>
              </a:ext>
            </a:extLst>
          </p:cNvPr>
          <p:cNvSpPr>
            <a:spLocks noGrp="1"/>
          </p:cNvSpPr>
          <p:nvPr>
            <p:ph type="pic" sz="quarter" idx="15"/>
          </p:nvPr>
        </p:nvSpPr>
        <p:spPr>
          <a:xfrm>
            <a:off x="6345936" y="2267712"/>
            <a:ext cx="2286000" cy="2322576"/>
          </a:xfrm>
          <a:solidFill>
            <a:schemeClr val="accent6"/>
          </a:solidFill>
        </p:spPr>
        <p:txBody>
          <a:bodyPr/>
          <a:lstStyle/>
          <a:p>
            <a:r>
              <a:rPr lang="en-US"/>
              <a:t>Click icon to add picture</a:t>
            </a:r>
            <a:endParaRPr lang="en-US" dirty="0"/>
          </a:p>
        </p:txBody>
      </p:sp>
      <p:sp>
        <p:nvSpPr>
          <p:cNvPr id="18" name="Picture Placeholder 14">
            <a:extLst>
              <a:ext uri="{FF2B5EF4-FFF2-40B4-BE49-F238E27FC236}">
                <a16:creationId xmlns:a16="http://schemas.microsoft.com/office/drawing/2014/main" id="{F3628146-045F-4FBC-A365-3D1D4B3DA6E9}"/>
              </a:ext>
            </a:extLst>
          </p:cNvPr>
          <p:cNvSpPr>
            <a:spLocks noGrp="1"/>
          </p:cNvSpPr>
          <p:nvPr>
            <p:ph type="pic" sz="quarter" idx="16"/>
          </p:nvPr>
        </p:nvSpPr>
        <p:spPr>
          <a:xfrm>
            <a:off x="9153144" y="2267712"/>
            <a:ext cx="2286000" cy="2322576"/>
          </a:xfrm>
          <a:solidFill>
            <a:schemeClr val="accent6"/>
          </a:solidFill>
        </p:spPr>
        <p:txBody>
          <a:bodyPr/>
          <a:lstStyle/>
          <a:p>
            <a:r>
              <a:rPr lang="en-US"/>
              <a:t>Click icon to add picture</a:t>
            </a:r>
            <a:endParaRPr lang="en-US" dirty="0"/>
          </a:p>
        </p:txBody>
      </p:sp>
      <p:sp>
        <p:nvSpPr>
          <p:cNvPr id="20" name="Text Placeholder 19">
            <a:extLst>
              <a:ext uri="{FF2B5EF4-FFF2-40B4-BE49-F238E27FC236}">
                <a16:creationId xmlns:a16="http://schemas.microsoft.com/office/drawing/2014/main" id="{CB50972B-CA23-4B92-987F-EE48ECCFF590}"/>
              </a:ext>
            </a:extLst>
          </p:cNvPr>
          <p:cNvSpPr>
            <a:spLocks noGrp="1"/>
          </p:cNvSpPr>
          <p:nvPr>
            <p:ph type="body" sz="quarter" idx="17" hasCustomPrompt="1"/>
          </p:nvPr>
        </p:nvSpPr>
        <p:spPr>
          <a:xfrm>
            <a:off x="741363" y="4733925"/>
            <a:ext cx="2286000" cy="590550"/>
          </a:xfrm>
        </p:spPr>
        <p:txBody>
          <a:bodyPr>
            <a:normAutofit/>
          </a:bodyPr>
          <a:lstStyle>
            <a:lvl1pPr marL="0" indent="0" defTabSz="0">
              <a:spcBef>
                <a:spcPts val="0"/>
              </a:spcBef>
              <a:buNone/>
              <a:defRPr sz="2000">
                <a:latin typeface="+mj-lt"/>
              </a:defRPr>
            </a:lvl1pPr>
            <a:lvl2pPr marL="571500" indent="0">
              <a:buNone/>
              <a:defRPr/>
            </a:lvl2pPr>
            <a:lvl3pPr marL="1028700" indent="0">
              <a:buNone/>
              <a:defRPr/>
            </a:lvl3pPr>
            <a:lvl4pPr marL="1428750" indent="0">
              <a:buNone/>
              <a:defRPr/>
            </a:lvl4pPr>
            <a:lvl5pPr marL="1885950" indent="0">
              <a:buNone/>
              <a:defRPr/>
            </a:lvl5pPr>
          </a:lstStyle>
          <a:p>
            <a:pPr lvl="0"/>
            <a:r>
              <a:rPr lang="en-US" dirty="0"/>
              <a:t>Name</a:t>
            </a:r>
          </a:p>
        </p:txBody>
      </p:sp>
      <p:sp>
        <p:nvSpPr>
          <p:cNvPr id="23" name="Text Placeholder 19">
            <a:extLst>
              <a:ext uri="{FF2B5EF4-FFF2-40B4-BE49-F238E27FC236}">
                <a16:creationId xmlns:a16="http://schemas.microsoft.com/office/drawing/2014/main" id="{8DE19225-DA72-4A39-8CFD-695BFBB93E6D}"/>
              </a:ext>
            </a:extLst>
          </p:cNvPr>
          <p:cNvSpPr>
            <a:spLocks noGrp="1"/>
          </p:cNvSpPr>
          <p:nvPr>
            <p:ph type="body" sz="quarter" idx="18" hasCustomPrompt="1"/>
          </p:nvPr>
        </p:nvSpPr>
        <p:spPr>
          <a:xfrm>
            <a:off x="740664" y="5343144"/>
            <a:ext cx="2286000" cy="590550"/>
          </a:xfrm>
        </p:spPr>
        <p:txBody>
          <a:bodyPr>
            <a:normAutofit/>
          </a:bodyPr>
          <a:lstStyle>
            <a:lvl1pPr marL="0" indent="0" defTabSz="0">
              <a:spcBef>
                <a:spcPts val="0"/>
              </a:spcBef>
              <a:buNone/>
              <a:defRPr sz="1600"/>
            </a:lvl1pPr>
            <a:lvl2pPr marL="571500" indent="0">
              <a:buNone/>
              <a:defRPr/>
            </a:lvl2pPr>
            <a:lvl3pPr marL="1028700" indent="0">
              <a:buNone/>
              <a:defRPr/>
            </a:lvl3pPr>
            <a:lvl4pPr marL="1428750" indent="0">
              <a:buNone/>
              <a:defRPr/>
            </a:lvl4pPr>
            <a:lvl5pPr marL="1885950" indent="0">
              <a:buNone/>
              <a:defRPr/>
            </a:lvl5pPr>
          </a:lstStyle>
          <a:p>
            <a:pPr lvl="0"/>
            <a:r>
              <a:rPr lang="en-US" dirty="0"/>
              <a:t>Title</a:t>
            </a:r>
          </a:p>
        </p:txBody>
      </p:sp>
      <p:sp>
        <p:nvSpPr>
          <p:cNvPr id="24" name="Text Placeholder 19">
            <a:extLst>
              <a:ext uri="{FF2B5EF4-FFF2-40B4-BE49-F238E27FC236}">
                <a16:creationId xmlns:a16="http://schemas.microsoft.com/office/drawing/2014/main" id="{E66A7C97-DBB6-4333-B12F-E26C38E6975C}"/>
              </a:ext>
            </a:extLst>
          </p:cNvPr>
          <p:cNvSpPr>
            <a:spLocks noGrp="1"/>
          </p:cNvSpPr>
          <p:nvPr>
            <p:ph type="body" sz="quarter" idx="19" hasCustomPrompt="1"/>
          </p:nvPr>
        </p:nvSpPr>
        <p:spPr>
          <a:xfrm>
            <a:off x="3538728" y="4733925"/>
            <a:ext cx="2286000" cy="590550"/>
          </a:xfrm>
        </p:spPr>
        <p:txBody>
          <a:bodyPr>
            <a:normAutofit/>
          </a:bodyPr>
          <a:lstStyle>
            <a:lvl1pPr marL="0" indent="0" defTabSz="0">
              <a:spcBef>
                <a:spcPts val="0"/>
              </a:spcBef>
              <a:buNone/>
              <a:defRPr sz="2000">
                <a:latin typeface="+mj-lt"/>
              </a:defRPr>
            </a:lvl1pPr>
            <a:lvl2pPr marL="571500" indent="0">
              <a:buNone/>
              <a:defRPr/>
            </a:lvl2pPr>
            <a:lvl3pPr marL="1028700" indent="0">
              <a:buNone/>
              <a:defRPr/>
            </a:lvl3pPr>
            <a:lvl4pPr marL="1428750" indent="0">
              <a:buNone/>
              <a:defRPr/>
            </a:lvl4pPr>
            <a:lvl5pPr marL="1885950" indent="0">
              <a:buNone/>
              <a:defRPr/>
            </a:lvl5pPr>
          </a:lstStyle>
          <a:p>
            <a:pPr lvl="0"/>
            <a:r>
              <a:rPr lang="en-US" dirty="0"/>
              <a:t>Name</a:t>
            </a:r>
          </a:p>
        </p:txBody>
      </p:sp>
      <p:sp>
        <p:nvSpPr>
          <p:cNvPr id="25" name="Text Placeholder 19">
            <a:extLst>
              <a:ext uri="{FF2B5EF4-FFF2-40B4-BE49-F238E27FC236}">
                <a16:creationId xmlns:a16="http://schemas.microsoft.com/office/drawing/2014/main" id="{041FA0B5-660E-478A-AF8A-196DBD6AE43A}"/>
              </a:ext>
            </a:extLst>
          </p:cNvPr>
          <p:cNvSpPr>
            <a:spLocks noGrp="1"/>
          </p:cNvSpPr>
          <p:nvPr>
            <p:ph type="body" sz="quarter" idx="20" hasCustomPrompt="1"/>
          </p:nvPr>
        </p:nvSpPr>
        <p:spPr>
          <a:xfrm>
            <a:off x="3538029" y="5343144"/>
            <a:ext cx="2286000" cy="590550"/>
          </a:xfrm>
        </p:spPr>
        <p:txBody>
          <a:bodyPr>
            <a:normAutofit/>
          </a:bodyPr>
          <a:lstStyle>
            <a:lvl1pPr marL="0" indent="0" defTabSz="0">
              <a:spcBef>
                <a:spcPts val="0"/>
              </a:spcBef>
              <a:buNone/>
              <a:defRPr sz="1600"/>
            </a:lvl1pPr>
            <a:lvl2pPr marL="571500" indent="0">
              <a:buNone/>
              <a:defRPr/>
            </a:lvl2pPr>
            <a:lvl3pPr marL="1028700" indent="0">
              <a:buNone/>
              <a:defRPr/>
            </a:lvl3pPr>
            <a:lvl4pPr marL="1428750" indent="0">
              <a:buNone/>
              <a:defRPr/>
            </a:lvl4pPr>
            <a:lvl5pPr marL="1885950" indent="0">
              <a:buNone/>
              <a:defRPr/>
            </a:lvl5pPr>
          </a:lstStyle>
          <a:p>
            <a:pPr lvl="0"/>
            <a:r>
              <a:rPr lang="en-US" dirty="0"/>
              <a:t>Title</a:t>
            </a:r>
          </a:p>
        </p:txBody>
      </p:sp>
      <p:sp>
        <p:nvSpPr>
          <p:cNvPr id="26" name="Text Placeholder 19">
            <a:extLst>
              <a:ext uri="{FF2B5EF4-FFF2-40B4-BE49-F238E27FC236}">
                <a16:creationId xmlns:a16="http://schemas.microsoft.com/office/drawing/2014/main" id="{77C92085-3D01-44E4-BA12-E39F1EA0ACE5}"/>
              </a:ext>
            </a:extLst>
          </p:cNvPr>
          <p:cNvSpPr>
            <a:spLocks noGrp="1"/>
          </p:cNvSpPr>
          <p:nvPr>
            <p:ph type="body" sz="quarter" idx="21" hasCustomPrompt="1"/>
          </p:nvPr>
        </p:nvSpPr>
        <p:spPr>
          <a:xfrm>
            <a:off x="6367973" y="4733544"/>
            <a:ext cx="2286000" cy="590550"/>
          </a:xfrm>
        </p:spPr>
        <p:txBody>
          <a:bodyPr>
            <a:normAutofit/>
          </a:bodyPr>
          <a:lstStyle>
            <a:lvl1pPr marL="0" indent="0" defTabSz="0">
              <a:spcBef>
                <a:spcPts val="0"/>
              </a:spcBef>
              <a:buNone/>
              <a:defRPr sz="2000">
                <a:latin typeface="+mj-lt"/>
              </a:defRPr>
            </a:lvl1pPr>
            <a:lvl2pPr marL="571500" indent="0">
              <a:buNone/>
              <a:defRPr/>
            </a:lvl2pPr>
            <a:lvl3pPr marL="1028700" indent="0">
              <a:buNone/>
              <a:defRPr/>
            </a:lvl3pPr>
            <a:lvl4pPr marL="1428750" indent="0">
              <a:buNone/>
              <a:defRPr/>
            </a:lvl4pPr>
            <a:lvl5pPr marL="1885950" indent="0">
              <a:buNone/>
              <a:defRPr/>
            </a:lvl5pPr>
          </a:lstStyle>
          <a:p>
            <a:pPr lvl="0"/>
            <a:r>
              <a:rPr lang="en-US" dirty="0"/>
              <a:t>Name</a:t>
            </a:r>
          </a:p>
        </p:txBody>
      </p:sp>
      <p:sp>
        <p:nvSpPr>
          <p:cNvPr id="27" name="Text Placeholder 19">
            <a:extLst>
              <a:ext uri="{FF2B5EF4-FFF2-40B4-BE49-F238E27FC236}">
                <a16:creationId xmlns:a16="http://schemas.microsoft.com/office/drawing/2014/main" id="{35DA97BC-7224-440A-A227-8F4A1018043A}"/>
              </a:ext>
            </a:extLst>
          </p:cNvPr>
          <p:cNvSpPr>
            <a:spLocks noGrp="1"/>
          </p:cNvSpPr>
          <p:nvPr>
            <p:ph type="body" sz="quarter" idx="22" hasCustomPrompt="1"/>
          </p:nvPr>
        </p:nvSpPr>
        <p:spPr>
          <a:xfrm>
            <a:off x="6367274" y="5342763"/>
            <a:ext cx="2286000" cy="590550"/>
          </a:xfrm>
        </p:spPr>
        <p:txBody>
          <a:bodyPr>
            <a:normAutofit/>
          </a:bodyPr>
          <a:lstStyle>
            <a:lvl1pPr marL="0" indent="0" defTabSz="0">
              <a:spcBef>
                <a:spcPts val="0"/>
              </a:spcBef>
              <a:buNone/>
              <a:defRPr sz="1600"/>
            </a:lvl1pPr>
            <a:lvl2pPr marL="571500" indent="0">
              <a:buNone/>
              <a:defRPr/>
            </a:lvl2pPr>
            <a:lvl3pPr marL="1028700" indent="0">
              <a:buNone/>
              <a:defRPr/>
            </a:lvl3pPr>
            <a:lvl4pPr marL="1428750" indent="0">
              <a:buNone/>
              <a:defRPr/>
            </a:lvl4pPr>
            <a:lvl5pPr marL="1885950" indent="0">
              <a:buNone/>
              <a:defRPr/>
            </a:lvl5pPr>
          </a:lstStyle>
          <a:p>
            <a:pPr lvl="0"/>
            <a:r>
              <a:rPr lang="en-US" dirty="0"/>
              <a:t>Title</a:t>
            </a:r>
          </a:p>
        </p:txBody>
      </p:sp>
      <p:sp>
        <p:nvSpPr>
          <p:cNvPr id="28" name="Text Placeholder 19">
            <a:extLst>
              <a:ext uri="{FF2B5EF4-FFF2-40B4-BE49-F238E27FC236}">
                <a16:creationId xmlns:a16="http://schemas.microsoft.com/office/drawing/2014/main" id="{C236524B-4724-42FA-A2B2-33566478FD42}"/>
              </a:ext>
            </a:extLst>
          </p:cNvPr>
          <p:cNvSpPr>
            <a:spLocks noGrp="1"/>
          </p:cNvSpPr>
          <p:nvPr>
            <p:ph type="body" sz="quarter" idx="23" hasCustomPrompt="1"/>
          </p:nvPr>
        </p:nvSpPr>
        <p:spPr>
          <a:xfrm>
            <a:off x="9164639" y="4737100"/>
            <a:ext cx="2286000" cy="590550"/>
          </a:xfrm>
        </p:spPr>
        <p:txBody>
          <a:bodyPr>
            <a:normAutofit/>
          </a:bodyPr>
          <a:lstStyle>
            <a:lvl1pPr marL="0" indent="0" defTabSz="0">
              <a:spcBef>
                <a:spcPts val="0"/>
              </a:spcBef>
              <a:buNone/>
              <a:defRPr sz="2000">
                <a:latin typeface="+mj-lt"/>
              </a:defRPr>
            </a:lvl1pPr>
            <a:lvl2pPr marL="571500" indent="0">
              <a:buNone/>
              <a:defRPr/>
            </a:lvl2pPr>
            <a:lvl3pPr marL="1028700" indent="0">
              <a:buNone/>
              <a:defRPr/>
            </a:lvl3pPr>
            <a:lvl4pPr marL="1428750" indent="0">
              <a:buNone/>
              <a:defRPr/>
            </a:lvl4pPr>
            <a:lvl5pPr marL="1885950" indent="0">
              <a:buNone/>
              <a:defRPr/>
            </a:lvl5pPr>
          </a:lstStyle>
          <a:p>
            <a:pPr lvl="0"/>
            <a:r>
              <a:rPr lang="en-US" dirty="0"/>
              <a:t>Name</a:t>
            </a:r>
          </a:p>
        </p:txBody>
      </p:sp>
      <p:sp>
        <p:nvSpPr>
          <p:cNvPr id="29" name="Text Placeholder 19">
            <a:extLst>
              <a:ext uri="{FF2B5EF4-FFF2-40B4-BE49-F238E27FC236}">
                <a16:creationId xmlns:a16="http://schemas.microsoft.com/office/drawing/2014/main" id="{5F7DE4ED-8F4D-465C-86B4-2372AE291F56}"/>
              </a:ext>
            </a:extLst>
          </p:cNvPr>
          <p:cNvSpPr>
            <a:spLocks noGrp="1"/>
          </p:cNvSpPr>
          <p:nvPr>
            <p:ph type="body" sz="quarter" idx="24" hasCustomPrompt="1"/>
          </p:nvPr>
        </p:nvSpPr>
        <p:spPr>
          <a:xfrm>
            <a:off x="9163940" y="5346319"/>
            <a:ext cx="2286000" cy="590550"/>
          </a:xfrm>
        </p:spPr>
        <p:txBody>
          <a:bodyPr>
            <a:normAutofit/>
          </a:bodyPr>
          <a:lstStyle>
            <a:lvl1pPr marL="0" indent="0" defTabSz="0">
              <a:spcBef>
                <a:spcPts val="0"/>
              </a:spcBef>
              <a:buNone/>
              <a:defRPr sz="1600"/>
            </a:lvl1pPr>
            <a:lvl2pPr marL="571500" indent="0">
              <a:buNone/>
              <a:defRPr/>
            </a:lvl2pPr>
            <a:lvl3pPr marL="1028700" indent="0">
              <a:buNone/>
              <a:defRPr/>
            </a:lvl3pPr>
            <a:lvl4pPr marL="1428750" indent="0">
              <a:buNone/>
              <a:defRPr/>
            </a:lvl4pPr>
            <a:lvl5pPr marL="1885950" indent="0">
              <a:buNone/>
              <a:defRPr/>
            </a:lvl5pPr>
          </a:lstStyle>
          <a:p>
            <a:pPr lvl="0"/>
            <a:r>
              <a:rPr lang="en-US" dirty="0"/>
              <a:t>Title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r>
              <a:rPr lang="en-US"/>
              <a:t>3/1/20XX</a:t>
            </a:r>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380455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comparison slide)">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2560320"/>
            <a:ext cx="5157787" cy="3446463"/>
          </a:xfrm>
          <a:solidFill>
            <a:schemeClr val="bg1"/>
          </a:solidFill>
        </p:spPr>
        <p:txBody>
          <a:bodyPr>
            <a:normAutofit/>
          </a:bodyPr>
          <a:lstStyle>
            <a:lvl1pPr>
              <a:buClr>
                <a:schemeClr val="tx2">
                  <a:lumMod val="50000"/>
                  <a:lumOff val="50000"/>
                </a:schemeClr>
              </a:buClr>
              <a:defRPr sz="1800"/>
            </a:lvl1pPr>
            <a:lvl2pPr>
              <a:buClr>
                <a:schemeClr val="tx2">
                  <a:lumMod val="50000"/>
                  <a:lumOff val="50000"/>
                </a:schemeClr>
              </a:buClr>
              <a:defRPr sz="1800"/>
            </a:lvl2pPr>
            <a:lvl3pPr>
              <a:buClr>
                <a:schemeClr val="tx2">
                  <a:lumMod val="50000"/>
                  <a:lumOff val="50000"/>
                </a:schemeClr>
              </a:buClr>
              <a:defRPr sz="1800"/>
            </a:lvl3pPr>
            <a:lvl4pPr>
              <a:buClr>
                <a:schemeClr val="tx2">
                  <a:lumMod val="50000"/>
                  <a:lumOff val="50000"/>
                </a:schemeClr>
              </a:buClr>
              <a:defRPr sz="1800"/>
            </a:lvl4pPr>
            <a:lvl5pPr>
              <a:buClr>
                <a:schemeClr val="tx2">
                  <a:lumMod val="50000"/>
                  <a:lumOff val="50000"/>
                </a:schemeClr>
              </a:buCl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2560320"/>
            <a:ext cx="5183188" cy="3446463"/>
          </a:xfrm>
        </p:spPr>
        <p:txBody>
          <a:bodyPr>
            <a:normAutofit/>
          </a:bodyPr>
          <a:lstStyle>
            <a:lvl1pPr>
              <a:buClr>
                <a:schemeClr val="tx2">
                  <a:lumMod val="50000"/>
                  <a:lumOff val="50000"/>
                </a:schemeClr>
              </a:buClr>
              <a:defRPr sz="1800"/>
            </a:lvl1pPr>
            <a:lvl2pPr>
              <a:buClr>
                <a:schemeClr val="tx2">
                  <a:lumMod val="50000"/>
                  <a:lumOff val="50000"/>
                </a:schemeClr>
              </a:buClr>
              <a:defRPr sz="1800"/>
            </a:lvl2pPr>
            <a:lvl3pPr>
              <a:buClr>
                <a:schemeClr val="tx2">
                  <a:lumMod val="50000"/>
                  <a:lumOff val="50000"/>
                </a:schemeClr>
              </a:buClr>
              <a:defRPr sz="1800"/>
            </a:lvl3pPr>
            <a:lvl4pPr>
              <a:buClr>
                <a:schemeClr val="tx2">
                  <a:lumMod val="50000"/>
                  <a:lumOff val="50000"/>
                </a:schemeClr>
              </a:buClr>
              <a:defRPr sz="1800"/>
            </a:lvl4pPr>
            <a:lvl5pPr>
              <a:buClr>
                <a:schemeClr val="tx2">
                  <a:lumMod val="50000"/>
                  <a:lumOff val="50000"/>
                </a:schemeClr>
              </a:buCl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r>
              <a:rPr lang="en-US"/>
              <a:t>3/1/20XX</a:t>
            </a:r>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28844951-7827-47D4-8276-7DDE1FA7D85A}" type="slidenum">
              <a:rPr lang="en-US" smtClean="0"/>
              <a:t>‹#›</a:t>
            </a:fld>
            <a:endParaRPr lang="en-US"/>
          </a:p>
        </p:txBody>
      </p:sp>
      <p:sp>
        <p:nvSpPr>
          <p:cNvPr id="10" name="Title 9">
            <a:extLst>
              <a:ext uri="{FF2B5EF4-FFF2-40B4-BE49-F238E27FC236}">
                <a16:creationId xmlns:a16="http://schemas.microsoft.com/office/drawing/2014/main" id="{351C83D0-CBAB-4E41-89AB-89FF36D38A0A}"/>
              </a:ext>
            </a:extLst>
          </p:cNvPr>
          <p:cNvSpPr>
            <a:spLocks noGrp="1"/>
          </p:cNvSpPr>
          <p:nvPr>
            <p:ph type="title"/>
          </p:nvPr>
        </p:nvSpPr>
        <p:spPr/>
        <p:txBody>
          <a:bodyPr/>
          <a:lstStyle/>
          <a:p>
            <a:r>
              <a:rPr lang="en-US"/>
              <a:t>Click to edit Master title style</a:t>
            </a:r>
          </a:p>
        </p:txBody>
      </p:sp>
      <p:sp>
        <p:nvSpPr>
          <p:cNvPr id="11" name="Text Placeholder 2">
            <a:extLst>
              <a:ext uri="{FF2B5EF4-FFF2-40B4-BE49-F238E27FC236}">
                <a16:creationId xmlns:a16="http://schemas.microsoft.com/office/drawing/2014/main" id="{9C302BB0-D231-4195-8083-264C01DF99B8}"/>
              </a:ext>
            </a:extLst>
          </p:cNvPr>
          <p:cNvSpPr>
            <a:spLocks noGrp="1"/>
          </p:cNvSpPr>
          <p:nvPr>
            <p:ph type="body" idx="1"/>
          </p:nvPr>
        </p:nvSpPr>
        <p:spPr>
          <a:xfrm>
            <a:off x="839787" y="2011680"/>
            <a:ext cx="5157787" cy="530352"/>
          </a:xfrm>
        </p:spPr>
        <p:txBody>
          <a:bodyPr anchor="t" anchorCtr="0">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4">
            <a:extLst>
              <a:ext uri="{FF2B5EF4-FFF2-40B4-BE49-F238E27FC236}">
                <a16:creationId xmlns:a16="http://schemas.microsoft.com/office/drawing/2014/main" id="{5B2A70FA-99E0-466C-AC57-33C48353BBDB}"/>
              </a:ext>
            </a:extLst>
          </p:cNvPr>
          <p:cNvSpPr>
            <a:spLocks noGrp="1"/>
          </p:cNvSpPr>
          <p:nvPr>
            <p:ph type="body" sz="quarter" idx="13"/>
          </p:nvPr>
        </p:nvSpPr>
        <p:spPr>
          <a:xfrm>
            <a:off x="6169027" y="2011680"/>
            <a:ext cx="5183187" cy="530352"/>
          </a:xfrm>
        </p:spPr>
        <p:txBody>
          <a:bodyPr anchor="t" anchorCtr="0">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945747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685800"/>
            <a:ext cx="10515600" cy="13258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2011680"/>
            <a:ext cx="3383280" cy="530352"/>
          </a:xfrm>
        </p:spPr>
        <p:txBody>
          <a:bodyPr anchor="t" anchorCtr="0">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2560320"/>
            <a:ext cx="3383280" cy="3446463"/>
          </a:xfrm>
        </p:spPr>
        <p:txBody>
          <a:bodyPr>
            <a:normAutofit/>
          </a:bodyPr>
          <a:lstStyle>
            <a:lvl1pPr>
              <a:buClr>
                <a:schemeClr val="tx2">
                  <a:lumMod val="50000"/>
                  <a:lumOff val="50000"/>
                </a:schemeClr>
              </a:buClr>
              <a:defRPr sz="1400"/>
            </a:lvl1pPr>
            <a:lvl2pPr>
              <a:buClr>
                <a:schemeClr val="tx2">
                  <a:lumMod val="50000"/>
                  <a:lumOff val="50000"/>
                </a:schemeClr>
              </a:buClr>
              <a:defRPr sz="1400"/>
            </a:lvl2pPr>
            <a:lvl3pPr>
              <a:buClr>
                <a:schemeClr val="tx2">
                  <a:lumMod val="50000"/>
                  <a:lumOff val="50000"/>
                </a:schemeClr>
              </a:buClr>
              <a:defRPr sz="1400"/>
            </a:lvl3pPr>
            <a:lvl4pPr>
              <a:buClr>
                <a:schemeClr val="tx2">
                  <a:lumMod val="50000"/>
                  <a:lumOff val="50000"/>
                </a:schemeClr>
              </a:buClr>
              <a:defRPr sz="1400"/>
            </a:lvl4pPr>
            <a:lvl5pPr>
              <a:buClr>
                <a:schemeClr val="tx2">
                  <a:lumMod val="50000"/>
                  <a:lumOff val="50000"/>
                </a:schemeClr>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4404360" y="2011680"/>
            <a:ext cx="3383280" cy="530352"/>
          </a:xfrm>
        </p:spPr>
        <p:txBody>
          <a:bodyPr anchor="t" anchorCtr="0">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4404360" y="2560320"/>
            <a:ext cx="3383280" cy="3446463"/>
          </a:xfrm>
        </p:spPr>
        <p:txBody>
          <a:bodyPr>
            <a:normAutofit/>
          </a:bodyPr>
          <a:lstStyle>
            <a:lvl1pPr>
              <a:buClr>
                <a:schemeClr val="tx2">
                  <a:lumMod val="50000"/>
                  <a:lumOff val="50000"/>
                </a:schemeClr>
              </a:buClr>
              <a:defRPr sz="1400"/>
            </a:lvl1pPr>
            <a:lvl2pPr>
              <a:buClr>
                <a:schemeClr val="tx2">
                  <a:lumMod val="50000"/>
                  <a:lumOff val="50000"/>
                </a:schemeClr>
              </a:buClr>
              <a:defRPr sz="1400"/>
            </a:lvl2pPr>
            <a:lvl3pPr>
              <a:buClr>
                <a:schemeClr val="tx2">
                  <a:lumMod val="50000"/>
                  <a:lumOff val="50000"/>
                </a:schemeClr>
              </a:buClr>
              <a:defRPr sz="1400"/>
            </a:lvl3pPr>
            <a:lvl4pPr>
              <a:buClr>
                <a:schemeClr val="tx2">
                  <a:lumMod val="50000"/>
                  <a:lumOff val="50000"/>
                </a:schemeClr>
              </a:buClr>
              <a:defRPr sz="1400"/>
            </a:lvl4pPr>
            <a:lvl5pPr>
              <a:buClr>
                <a:schemeClr val="tx2">
                  <a:lumMod val="50000"/>
                  <a:lumOff val="50000"/>
                </a:schemeClr>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422881CE-A366-4A3A-AE00-9B14BEFE4A95}"/>
              </a:ext>
            </a:extLst>
          </p:cNvPr>
          <p:cNvSpPr>
            <a:spLocks noGrp="1"/>
          </p:cNvSpPr>
          <p:nvPr>
            <p:ph type="body" sz="quarter" idx="13"/>
          </p:nvPr>
        </p:nvSpPr>
        <p:spPr>
          <a:xfrm>
            <a:off x="7968934" y="2011680"/>
            <a:ext cx="3383280" cy="530352"/>
          </a:xfrm>
        </p:spPr>
        <p:txBody>
          <a:bodyPr anchor="t" anchorCtr="0">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3CF16E98-73C9-47B5-B88B-9120BEB9F09B}"/>
              </a:ext>
            </a:extLst>
          </p:cNvPr>
          <p:cNvSpPr>
            <a:spLocks noGrp="1"/>
          </p:cNvSpPr>
          <p:nvPr>
            <p:ph sz="quarter" idx="14"/>
          </p:nvPr>
        </p:nvSpPr>
        <p:spPr>
          <a:xfrm>
            <a:off x="7968934" y="2560320"/>
            <a:ext cx="3383280" cy="3446463"/>
          </a:xfrm>
        </p:spPr>
        <p:txBody>
          <a:bodyPr>
            <a:normAutofit/>
          </a:bodyPr>
          <a:lstStyle>
            <a:lvl1pPr>
              <a:buClr>
                <a:schemeClr val="tx2">
                  <a:lumMod val="50000"/>
                  <a:lumOff val="50000"/>
                </a:schemeClr>
              </a:buClr>
              <a:defRPr sz="1400"/>
            </a:lvl1pPr>
            <a:lvl2pPr>
              <a:buClr>
                <a:schemeClr val="tx2">
                  <a:lumMod val="50000"/>
                  <a:lumOff val="50000"/>
                </a:schemeClr>
              </a:buClr>
              <a:defRPr sz="1400"/>
            </a:lvl2pPr>
            <a:lvl3pPr>
              <a:buClr>
                <a:schemeClr val="tx2">
                  <a:lumMod val="50000"/>
                  <a:lumOff val="50000"/>
                </a:schemeClr>
              </a:buClr>
              <a:defRPr sz="1400"/>
            </a:lvl3pPr>
            <a:lvl4pPr>
              <a:buClr>
                <a:schemeClr val="tx2">
                  <a:lumMod val="50000"/>
                  <a:lumOff val="50000"/>
                </a:schemeClr>
              </a:buClr>
              <a:defRPr sz="1400"/>
            </a:lvl4pPr>
            <a:lvl5pPr>
              <a:buClr>
                <a:schemeClr val="tx2">
                  <a:lumMod val="50000"/>
                  <a:lumOff val="50000"/>
                </a:schemeClr>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r>
              <a:rPr lang="en-US"/>
              <a:t>3/1/20XX</a:t>
            </a:r>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658878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DD7EAFE6-2BB9-41FB-9CF4-588CFC708774}"/>
              </a:ext>
            </a:extLst>
          </p:cNvPr>
          <p:cNvSpPr/>
          <p:nvPr/>
        </p:nvSpPr>
        <p:spPr>
          <a:xfrm>
            <a:off x="1524"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838200" y="68103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838200" y="2178657"/>
            <a:ext cx="10515600" cy="39983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838200" y="6429375"/>
            <a:ext cx="2743200" cy="365125"/>
          </a:xfrm>
          <a:prstGeom prst="rect">
            <a:avLst/>
          </a:prstGeom>
        </p:spPr>
        <p:txBody>
          <a:bodyPr vert="horz" lIns="91440" tIns="45720" rIns="91440" bIns="45720" rtlCol="0" anchor="ctr"/>
          <a:lstStyle>
            <a:lvl1pPr algn="l">
              <a:defRPr sz="900" cap="all" spc="150" baseline="0">
                <a:solidFill>
                  <a:srgbClr val="FFFFFF"/>
                </a:solidFill>
              </a:defRPr>
            </a:lvl1pPr>
          </a:lstStyle>
          <a:p>
            <a:r>
              <a:rPr lang="en-US"/>
              <a:t>3/1/20XX</a:t>
            </a:r>
            <a:endParaRPr lang="en-US" dirty="0"/>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038600" y="6429375"/>
            <a:ext cx="4114800" cy="365125"/>
          </a:xfrm>
          <a:prstGeom prst="rect">
            <a:avLst/>
          </a:prstGeom>
        </p:spPr>
        <p:txBody>
          <a:bodyPr vert="horz" lIns="91440" tIns="45720" rIns="91440" bIns="45720" rtlCol="0" anchor="ctr"/>
          <a:lstStyle>
            <a:lvl1pPr algn="ctr">
              <a:defRPr sz="900" cap="all" spc="150" baseline="0">
                <a:solidFill>
                  <a:srgbClr val="FFFFFF"/>
                </a:solidFill>
              </a:defRPr>
            </a:lvl1pPr>
          </a:lstStyle>
          <a:p>
            <a:r>
              <a:rPr lang="en-US">
                <a:solidFill>
                  <a:srgbClr val="FFFFFF"/>
                </a:solidFill>
              </a:rPr>
              <a:t>SAMPLE FOOTER TEXT</a:t>
            </a: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8610600" y="6429375"/>
            <a:ext cx="2743200" cy="365125"/>
          </a:xfrm>
          <a:prstGeom prst="rect">
            <a:avLst/>
          </a:prstGeom>
        </p:spPr>
        <p:txBody>
          <a:bodyPr vert="horz" lIns="91440" tIns="45720" rIns="91440" bIns="45720" rtlCol="0" anchor="ctr"/>
          <a:lstStyle>
            <a:lvl1pPr algn="r">
              <a:defRPr sz="900" cap="all" spc="150" baseline="0">
                <a:solidFill>
                  <a:srgbClr val="FFFFFF"/>
                </a:solidFill>
              </a:defRPr>
            </a:lvl1pPr>
          </a:lstStyle>
          <a:p>
            <a:fld id="{28844951-7827-47D4-8276-7DDE1FA7D85A}" type="slidenum">
              <a:rPr lang="en-US" smtClean="0"/>
              <a:pPr/>
              <a:t>‹#›</a:t>
            </a:fld>
            <a:endParaRPr lang="en-US"/>
          </a:p>
        </p:txBody>
      </p:sp>
    </p:spTree>
    <p:extLst>
      <p:ext uri="{BB962C8B-B14F-4D97-AF65-F5344CB8AC3E}">
        <p14:creationId xmlns:p14="http://schemas.microsoft.com/office/powerpoint/2010/main" val="2314514164"/>
      </p:ext>
    </p:extLst>
  </p:cSld>
  <p:clrMap bg1="lt1" tx1="dk1" bg2="lt2" tx2="dk2" accent1="accent1" accent2="accent2" accent3="accent3" accent4="accent4" accent5="accent5" accent6="accent6" hlink="hlink" folHlink="folHlink"/>
  <p:sldLayoutIdLst>
    <p:sldLayoutId id="2147483697" r:id="rId1"/>
    <p:sldLayoutId id="2147483696" r:id="rId2"/>
    <p:sldLayoutId id="2147483699" r:id="rId3"/>
    <p:sldLayoutId id="2147483698" r:id="rId4"/>
    <p:sldLayoutId id="2147483686" r:id="rId5"/>
    <p:sldLayoutId id="2147483700" r:id="rId6"/>
    <p:sldLayoutId id="2147483705" r:id="rId7"/>
    <p:sldLayoutId id="2147483689" r:id="rId8"/>
    <p:sldLayoutId id="2147483704" r:id="rId9"/>
    <p:sldLayoutId id="2147483702" r:id="rId10"/>
    <p:sldLayoutId id="2147483701" r:id="rId11"/>
    <p:sldLayoutId id="2147483703" r:id="rId12"/>
    <p:sldLayoutId id="2147483685" r:id="rId13"/>
    <p:sldLayoutId id="2147483687" r:id="rId14"/>
    <p:sldLayoutId id="2147483688" r:id="rId15"/>
    <p:sldLayoutId id="2147483690" r:id="rId16"/>
    <p:sldLayoutId id="2147483692" r:id="rId17"/>
    <p:sldLayoutId id="2147483693" r:id="rId18"/>
  </p:sldLayoutIdLst>
  <p:hf hdr="0"/>
  <p:txStyles>
    <p:titleStyle>
      <a:lvl1pPr marL="0" algn="l" defTabSz="914400" rtl="0" eaLnBrk="1" latinLnBrk="0" hangingPunct="1">
        <a:lnSpc>
          <a:spcPct val="90000"/>
        </a:lnSpc>
        <a:spcBef>
          <a:spcPct val="0"/>
        </a:spcBef>
        <a:buNone/>
        <a:defRPr lang="en-US" sz="5200" kern="1200" dirty="0">
          <a:gradFill flip="none" rotWithShape="1">
            <a:gsLst>
              <a:gs pos="0">
                <a:schemeClr val="accent5"/>
              </a:gs>
              <a:gs pos="100000">
                <a:schemeClr val="accent1">
                  <a:alpha val="70000"/>
                </a:schemeClr>
              </a:gs>
            </a:gsLst>
            <a:lin ang="0" scaled="1"/>
            <a:tileRect/>
          </a:gradFill>
          <a:latin typeface="+mj-lt"/>
          <a:ea typeface="+mn-ea"/>
          <a:cs typeface="Angsana New" panose="02020603050405020304" pitchFamily="18" charset="-34"/>
        </a:defRPr>
      </a:lvl1pPr>
    </p:titleStyle>
    <p:bodyStyle>
      <a:lvl1pPr marL="457200" indent="-228600" algn="l" defTabSz="914400" rtl="0" eaLnBrk="1" latinLnBrk="0" hangingPunct="1">
        <a:lnSpc>
          <a:spcPct val="110000"/>
        </a:lnSpc>
        <a:spcBef>
          <a:spcPts val="1000"/>
        </a:spcBef>
        <a:buClr>
          <a:schemeClr val="tx2">
            <a:lumMod val="10000"/>
            <a:lumOff val="90000"/>
          </a:schemeClr>
        </a:buClr>
        <a:buSzPct val="80000"/>
        <a:buFont typeface="Wingdings" panose="05000000000000000000" pitchFamily="2" charset="2"/>
        <a:buChar char="§"/>
        <a:defRPr sz="3200" kern="1200">
          <a:solidFill>
            <a:schemeClr val="tx2">
              <a:alpha val="70000"/>
            </a:schemeClr>
          </a:solidFill>
          <a:latin typeface="+mn-lt"/>
          <a:ea typeface="+mn-ea"/>
          <a:cs typeface="+mn-cs"/>
        </a:defRPr>
      </a:lvl1pPr>
      <a:lvl2pPr marL="8001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800" kern="1200">
          <a:solidFill>
            <a:schemeClr val="tx2">
              <a:alpha val="70000"/>
            </a:schemeClr>
          </a:solidFill>
          <a:latin typeface="+mn-lt"/>
          <a:ea typeface="+mn-ea"/>
          <a:cs typeface="+mn-cs"/>
        </a:defRPr>
      </a:lvl2pPr>
      <a:lvl3pPr marL="12573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400" kern="1200">
          <a:solidFill>
            <a:schemeClr val="tx2">
              <a:alpha val="70000"/>
            </a:schemeClr>
          </a:solidFill>
          <a:latin typeface="+mn-lt"/>
          <a:ea typeface="+mn-ea"/>
          <a:cs typeface="+mn-cs"/>
        </a:defRPr>
      </a:lvl3pPr>
      <a:lvl4pPr marL="16573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000" kern="1200">
          <a:solidFill>
            <a:schemeClr val="tx2">
              <a:alpha val="70000"/>
            </a:schemeClr>
          </a:solidFill>
          <a:latin typeface="+mn-lt"/>
          <a:ea typeface="+mn-ea"/>
          <a:cs typeface="+mn-cs"/>
        </a:defRPr>
      </a:lvl4pPr>
      <a:lvl5pPr marL="21145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000" kern="1200">
          <a:solidFill>
            <a:schemeClr val="tx2">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hyperlink" Target="https://polygrafi.wordpress.com/category/repository/eng110writing-fall2013/page/4/" TargetMode="External"/><Relationship Id="rId7" Type="http://schemas.openxmlformats.org/officeDocument/2006/relationships/hyperlink" Target="https://www.theepochtimes.com/review-interstellar-looks-for-salvation-in-all-the-wrong-places_1065809.html"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hyperlink" Target="https://www.wallpaperflare.com/the-jungle-book-2016-movie-wallpaper-uxbwh" TargetMode="External"/><Relationship Id="rId4" Type="http://schemas.openxmlformats.org/officeDocument/2006/relationships/image" Target="../media/image3.jpg"/><Relationship Id="rId9" Type="http://schemas.openxmlformats.org/officeDocument/2006/relationships/hyperlink" Target="https://www.imdb.com/media/rm3122495488/tt011116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9A7C78-91FD-4B88-953D-5A4363761BD1}"/>
              </a:ext>
            </a:extLst>
          </p:cNvPr>
          <p:cNvSpPr>
            <a:spLocks noGrp="1"/>
          </p:cNvSpPr>
          <p:nvPr>
            <p:ph type="ctrTitle"/>
          </p:nvPr>
        </p:nvSpPr>
        <p:spPr>
          <a:xfrm>
            <a:off x="1527050" y="1121700"/>
            <a:ext cx="9144000" cy="2387600"/>
          </a:xfrm>
        </p:spPr>
        <p:txBody>
          <a:bodyPr anchor="b" anchorCtr="0"/>
          <a:lstStyle/>
          <a:p>
            <a:r>
              <a:rPr lang="en-US" dirty="0">
                <a:latin typeface="Times New Roman" panose="02020603050405020304" pitchFamily="18" charset="0"/>
                <a:cs typeface="Times New Roman" panose="02020603050405020304" pitchFamily="18" charset="0"/>
              </a:rPr>
              <a:t>Genre-Based Movie Recommendation System</a:t>
            </a:r>
          </a:p>
        </p:txBody>
      </p:sp>
      <p:sp>
        <p:nvSpPr>
          <p:cNvPr id="5" name="Subtitle 4">
            <a:extLst>
              <a:ext uri="{FF2B5EF4-FFF2-40B4-BE49-F238E27FC236}">
                <a16:creationId xmlns:a16="http://schemas.microsoft.com/office/drawing/2014/main" id="{AD04BED3-CF2E-4CAD-8CE8-ED3ED12AEBD6}"/>
              </a:ext>
            </a:extLst>
          </p:cNvPr>
          <p:cNvSpPr>
            <a:spLocks noGrp="1"/>
          </p:cNvSpPr>
          <p:nvPr>
            <p:ph type="body" sz="quarter" idx="15"/>
          </p:nvPr>
        </p:nvSpPr>
        <p:spPr>
          <a:xfrm>
            <a:off x="1527175" y="3600450"/>
            <a:ext cx="9144000" cy="2451100"/>
          </a:xfrm>
        </p:spPr>
        <p:txBody>
          <a:bodyPr/>
          <a:lstStyle/>
          <a:p>
            <a:r>
              <a:rPr lang="en-US" dirty="0">
                <a:latin typeface="Times New Roman" panose="02020603050405020304" pitchFamily="18" charset="0"/>
                <a:cs typeface="Times New Roman" panose="02020603050405020304" pitchFamily="18" charset="0"/>
              </a:rPr>
              <a:t>By</a:t>
            </a:r>
            <a:br>
              <a:rPr lang="en-US" dirty="0">
                <a:latin typeface="Times New Roman" panose="02020603050405020304" pitchFamily="18" charset="0"/>
                <a:cs typeface="Times New Roman" panose="02020603050405020304" pitchFamily="18" charset="0"/>
              </a:rPr>
            </a:br>
            <a:r>
              <a:rPr lang="en-US" dirty="0" err="1">
                <a:latin typeface="Times New Roman" panose="02020603050405020304" pitchFamily="18" charset="0"/>
                <a:cs typeface="Times New Roman" panose="02020603050405020304" pitchFamily="18" charset="0"/>
              </a:rPr>
              <a:t>Ravva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Yashwanth</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35803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37B0F9-3BF7-EED1-A2D0-1E9A3C4653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4CBF85-2740-CCCE-ECB3-873BA473A92F}"/>
              </a:ext>
            </a:extLst>
          </p:cNvPr>
          <p:cNvSpPr>
            <a:spLocks noGrp="1"/>
          </p:cNvSpPr>
          <p:nvPr>
            <p:ph type="title"/>
          </p:nvPr>
        </p:nvSpPr>
        <p:spPr/>
        <p:txBody>
          <a:bodyPr/>
          <a:lstStyle/>
          <a:p>
            <a:r>
              <a:rPr lang="en-US" b="1" dirty="0">
                <a:solidFill>
                  <a:schemeClr val="accent1"/>
                </a:solidFill>
                <a:latin typeface="Times New Roman" panose="02020603050405020304" pitchFamily="18" charset="0"/>
                <a:ea typeface="+mj-lt"/>
                <a:cs typeface="Times New Roman" panose="02020603050405020304" pitchFamily="18" charset="0"/>
              </a:rPr>
              <a:t>Algorithm &amp; Deployment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F42AE58-3919-C7DD-67F4-D68D58EB01A5}"/>
              </a:ext>
            </a:extLst>
          </p:cNvPr>
          <p:cNvSpPr>
            <a:spLocks noGrp="1"/>
          </p:cNvSpPr>
          <p:nvPr>
            <p:ph sz="half" idx="1"/>
          </p:nvPr>
        </p:nvSpPr>
        <p:spPr>
          <a:xfrm>
            <a:off x="838200" y="2057399"/>
            <a:ext cx="10750826" cy="4244010"/>
          </a:xfrm>
        </p:spPr>
        <p:txBody>
          <a:bodyPr/>
          <a:lstStyle/>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Prediction Process</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Genre Input</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user provides a preferred genre (e.g., "Drama").</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Filter Movies</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algorithm filters the dataset to find movies that contain the specified genre.</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Similarity Calculation</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For the filtered movies, the mean cosine similarity scores are calculated using the precomputed cosine similarity matrix.</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Sort and Select</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movies are sorted based on their similarity scores, and the top similar movies are selected as recommendations.</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Return Recommendations</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algorithm returns the recommended movies, including their titles and genres.</a:t>
            </a:r>
          </a:p>
          <a:p>
            <a:endParaRPr lang="en-IN" dirty="0">
              <a:solidFill>
                <a:schemeClr val="tx1"/>
              </a:solidFill>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3260C99B-B761-0863-028A-DAD4736C5A6C}"/>
              </a:ext>
            </a:extLst>
          </p:cNvPr>
          <p:cNvSpPr>
            <a:spLocks noGrp="1"/>
          </p:cNvSpPr>
          <p:nvPr>
            <p:ph type="sldNum" sz="quarter" idx="12"/>
          </p:nvPr>
        </p:nvSpPr>
        <p:spPr/>
        <p:txBody>
          <a:bodyPr/>
          <a:lstStyle/>
          <a:p>
            <a:fld id="{28844951-7827-47D4-8276-7DDE1FA7D85A}" type="slidenum">
              <a:rPr lang="en-US" smtClean="0"/>
              <a:t>10</a:t>
            </a:fld>
            <a:endParaRPr lang="en-US"/>
          </a:p>
        </p:txBody>
      </p:sp>
    </p:spTree>
    <p:extLst>
      <p:ext uri="{BB962C8B-B14F-4D97-AF65-F5344CB8AC3E}">
        <p14:creationId xmlns:p14="http://schemas.microsoft.com/office/powerpoint/2010/main" val="4122427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FB7C53-E0BF-413F-7BB4-C540612883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D11A76-2C32-0CEA-561F-0D970BDDEB85}"/>
              </a:ext>
            </a:extLst>
          </p:cNvPr>
          <p:cNvSpPr>
            <a:spLocks noGrp="1"/>
          </p:cNvSpPr>
          <p:nvPr>
            <p:ph type="title"/>
          </p:nvPr>
        </p:nvSpPr>
        <p:spPr/>
        <p:txBody>
          <a:bodyPr/>
          <a:lstStyle/>
          <a:p>
            <a:r>
              <a:rPr lang="en-US" b="1" dirty="0">
                <a:solidFill>
                  <a:schemeClr val="accent1"/>
                </a:solidFill>
                <a:latin typeface="Times New Roman" panose="02020603050405020304" pitchFamily="18" charset="0"/>
                <a:ea typeface="+mj-lt"/>
                <a:cs typeface="Times New Roman" panose="02020603050405020304" pitchFamily="18" charset="0"/>
              </a:rPr>
              <a:t>Result</a:t>
            </a:r>
            <a:endParaRPr lang="en-IN"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74D920-EFF1-6F4B-03BD-1C989ACC0D03}"/>
              </a:ext>
            </a:extLst>
          </p:cNvPr>
          <p:cNvSpPr>
            <a:spLocks noGrp="1"/>
          </p:cNvSpPr>
          <p:nvPr>
            <p:ph type="sldNum" sz="quarter" idx="12"/>
          </p:nvPr>
        </p:nvSpPr>
        <p:spPr/>
        <p:txBody>
          <a:bodyPr/>
          <a:lstStyle/>
          <a:p>
            <a:fld id="{28844951-7827-47D4-8276-7DDE1FA7D85A}" type="slidenum">
              <a:rPr lang="en-US" smtClean="0"/>
              <a:t>11</a:t>
            </a:fld>
            <a:endParaRPr lang="en-US"/>
          </a:p>
        </p:txBody>
      </p:sp>
      <p:pic>
        <p:nvPicPr>
          <p:cNvPr id="10" name="Picture 9">
            <a:extLst>
              <a:ext uri="{FF2B5EF4-FFF2-40B4-BE49-F238E27FC236}">
                <a16:creationId xmlns:a16="http://schemas.microsoft.com/office/drawing/2014/main" id="{E42EE3C3-BFF2-ED8F-2152-31719A2D46CF}"/>
              </a:ext>
            </a:extLst>
          </p:cNvPr>
          <p:cNvPicPr>
            <a:picLocks noChangeAspect="1"/>
          </p:cNvPicPr>
          <p:nvPr/>
        </p:nvPicPr>
        <p:blipFill>
          <a:blip r:embed="rId2"/>
          <a:stretch>
            <a:fillRect/>
          </a:stretch>
        </p:blipFill>
        <p:spPr>
          <a:xfrm>
            <a:off x="4038600" y="1879543"/>
            <a:ext cx="4812103" cy="3463014"/>
          </a:xfrm>
          <a:prstGeom prst="rect">
            <a:avLst/>
          </a:prstGeom>
        </p:spPr>
      </p:pic>
      <p:sp>
        <p:nvSpPr>
          <p:cNvPr id="11" name="TextBox 10">
            <a:extLst>
              <a:ext uri="{FF2B5EF4-FFF2-40B4-BE49-F238E27FC236}">
                <a16:creationId xmlns:a16="http://schemas.microsoft.com/office/drawing/2014/main" id="{3A712B4D-6C21-5BEC-A001-CC234E1EB0E3}"/>
              </a:ext>
            </a:extLst>
          </p:cNvPr>
          <p:cNvSpPr txBox="1"/>
          <p:nvPr/>
        </p:nvSpPr>
        <p:spPr>
          <a:xfrm>
            <a:off x="4038600" y="5331968"/>
            <a:ext cx="4714240"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Picture-1: List of 10 Movies of Genre “Drama”</a:t>
            </a:r>
          </a:p>
        </p:txBody>
      </p:sp>
    </p:spTree>
    <p:extLst>
      <p:ext uri="{BB962C8B-B14F-4D97-AF65-F5344CB8AC3E}">
        <p14:creationId xmlns:p14="http://schemas.microsoft.com/office/powerpoint/2010/main" val="3720448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4049FE-BAF8-2431-1337-DD290BF201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884236-CDFE-38AA-BCB0-8BB2E7CFFA60}"/>
              </a:ext>
            </a:extLst>
          </p:cNvPr>
          <p:cNvSpPr>
            <a:spLocks noGrp="1"/>
          </p:cNvSpPr>
          <p:nvPr>
            <p:ph type="title"/>
          </p:nvPr>
        </p:nvSpPr>
        <p:spPr/>
        <p:txBody>
          <a:bodyPr/>
          <a:lstStyle/>
          <a:p>
            <a:r>
              <a:rPr lang="en-US" b="1" dirty="0">
                <a:solidFill>
                  <a:schemeClr val="accent1"/>
                </a:solidFill>
                <a:latin typeface="Times New Roman" panose="02020603050405020304" pitchFamily="18" charset="0"/>
                <a:ea typeface="+mj-lt"/>
                <a:cs typeface="Times New Roman" panose="02020603050405020304" pitchFamily="18" charset="0"/>
              </a:rPr>
              <a:t>Result</a:t>
            </a:r>
            <a:endParaRPr lang="en-IN"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9976AD1B-08C3-FD73-08C4-26A31F40529F}"/>
              </a:ext>
            </a:extLst>
          </p:cNvPr>
          <p:cNvSpPr>
            <a:spLocks noGrp="1"/>
          </p:cNvSpPr>
          <p:nvPr>
            <p:ph type="sldNum" sz="quarter" idx="12"/>
          </p:nvPr>
        </p:nvSpPr>
        <p:spPr/>
        <p:txBody>
          <a:bodyPr/>
          <a:lstStyle/>
          <a:p>
            <a:fld id="{28844951-7827-47D4-8276-7DDE1FA7D85A}" type="slidenum">
              <a:rPr lang="en-US" smtClean="0"/>
              <a:t>12</a:t>
            </a:fld>
            <a:endParaRPr lang="en-US"/>
          </a:p>
        </p:txBody>
      </p:sp>
      <p:pic>
        <p:nvPicPr>
          <p:cNvPr id="4" name="Content Placeholder 4">
            <a:extLst>
              <a:ext uri="{FF2B5EF4-FFF2-40B4-BE49-F238E27FC236}">
                <a16:creationId xmlns:a16="http://schemas.microsoft.com/office/drawing/2014/main" id="{75962D50-A084-7B0A-4E9B-0FDED06BCBC1}"/>
              </a:ext>
            </a:extLst>
          </p:cNvPr>
          <p:cNvPicPr>
            <a:picLocks noGrp="1" noChangeAspect="1"/>
          </p:cNvPicPr>
          <p:nvPr>
            <p:ph idx="1"/>
          </p:nvPr>
        </p:nvPicPr>
        <p:blipFill>
          <a:blip r:embed="rId2"/>
          <a:stretch>
            <a:fillRect/>
          </a:stretch>
        </p:blipFill>
        <p:spPr>
          <a:xfrm>
            <a:off x="3412430" y="2006600"/>
            <a:ext cx="5367140" cy="3428113"/>
          </a:xfrm>
        </p:spPr>
      </p:pic>
      <p:sp>
        <p:nvSpPr>
          <p:cNvPr id="8" name="TextBox 7">
            <a:extLst>
              <a:ext uri="{FF2B5EF4-FFF2-40B4-BE49-F238E27FC236}">
                <a16:creationId xmlns:a16="http://schemas.microsoft.com/office/drawing/2014/main" id="{C35C8103-C07B-1557-42E8-8F84226078F5}"/>
              </a:ext>
            </a:extLst>
          </p:cNvPr>
          <p:cNvSpPr txBox="1"/>
          <p:nvPr/>
        </p:nvSpPr>
        <p:spPr>
          <a:xfrm>
            <a:off x="3738880" y="5378046"/>
            <a:ext cx="5040690"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Picture-3: List of 10 Movies of Genre “Crime”</a:t>
            </a:r>
          </a:p>
        </p:txBody>
      </p:sp>
    </p:spTree>
    <p:extLst>
      <p:ext uri="{BB962C8B-B14F-4D97-AF65-F5344CB8AC3E}">
        <p14:creationId xmlns:p14="http://schemas.microsoft.com/office/powerpoint/2010/main" val="11959410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FF26D0-07F0-5B29-4D95-8744674E5D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1ED891-88C5-A5C6-41EE-832BA82E4DBA}"/>
              </a:ext>
            </a:extLst>
          </p:cNvPr>
          <p:cNvSpPr>
            <a:spLocks noGrp="1"/>
          </p:cNvSpPr>
          <p:nvPr>
            <p:ph type="title"/>
          </p:nvPr>
        </p:nvSpPr>
        <p:spPr/>
        <p:txBody>
          <a:bodyPr/>
          <a:lstStyle/>
          <a:p>
            <a:r>
              <a:rPr lang="en-US" b="1" dirty="0">
                <a:solidFill>
                  <a:schemeClr val="accent1"/>
                </a:solidFill>
                <a:latin typeface="Times New Roman" panose="02020603050405020304" pitchFamily="18" charset="0"/>
                <a:ea typeface="+mj-lt"/>
                <a:cs typeface="Times New Roman" panose="02020603050405020304" pitchFamily="18" charset="0"/>
              </a:rPr>
              <a:t>Result</a:t>
            </a:r>
            <a:endParaRPr lang="en-IN"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DAA24F0B-4193-8D00-FC5A-00C3C7423E85}"/>
              </a:ext>
            </a:extLst>
          </p:cNvPr>
          <p:cNvSpPr>
            <a:spLocks noGrp="1"/>
          </p:cNvSpPr>
          <p:nvPr>
            <p:ph type="sldNum" sz="quarter" idx="12"/>
          </p:nvPr>
        </p:nvSpPr>
        <p:spPr/>
        <p:txBody>
          <a:bodyPr/>
          <a:lstStyle/>
          <a:p>
            <a:fld id="{28844951-7827-47D4-8276-7DDE1FA7D85A}" type="slidenum">
              <a:rPr lang="en-US" smtClean="0"/>
              <a:t>13</a:t>
            </a:fld>
            <a:endParaRPr lang="en-US"/>
          </a:p>
        </p:txBody>
      </p:sp>
      <p:pic>
        <p:nvPicPr>
          <p:cNvPr id="4" name="Content Placeholder 4">
            <a:extLst>
              <a:ext uri="{FF2B5EF4-FFF2-40B4-BE49-F238E27FC236}">
                <a16:creationId xmlns:a16="http://schemas.microsoft.com/office/drawing/2014/main" id="{B21359A7-7802-64DF-2007-D53B1DE106D6}"/>
              </a:ext>
            </a:extLst>
          </p:cNvPr>
          <p:cNvPicPr>
            <a:picLocks noGrp="1" noChangeAspect="1"/>
          </p:cNvPicPr>
          <p:nvPr>
            <p:ph idx="1"/>
          </p:nvPr>
        </p:nvPicPr>
        <p:blipFill>
          <a:blip r:embed="rId2"/>
          <a:stretch>
            <a:fillRect/>
          </a:stretch>
        </p:blipFill>
        <p:spPr>
          <a:xfrm>
            <a:off x="2781195" y="2006600"/>
            <a:ext cx="6287377" cy="3077004"/>
          </a:xfrm>
        </p:spPr>
      </p:pic>
      <p:sp>
        <p:nvSpPr>
          <p:cNvPr id="8" name="TextBox 7">
            <a:extLst>
              <a:ext uri="{FF2B5EF4-FFF2-40B4-BE49-F238E27FC236}">
                <a16:creationId xmlns:a16="http://schemas.microsoft.com/office/drawing/2014/main" id="{E2F8C7AA-2C8B-52B0-ADEE-86CA1E42CAF3}"/>
              </a:ext>
            </a:extLst>
          </p:cNvPr>
          <p:cNvSpPr txBox="1"/>
          <p:nvPr/>
        </p:nvSpPr>
        <p:spPr>
          <a:xfrm>
            <a:off x="3567763" y="5387157"/>
            <a:ext cx="5784784"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Picture-2: List of 10 Movies of Genre “Family”</a:t>
            </a:r>
          </a:p>
        </p:txBody>
      </p:sp>
    </p:spTree>
    <p:extLst>
      <p:ext uri="{BB962C8B-B14F-4D97-AF65-F5344CB8AC3E}">
        <p14:creationId xmlns:p14="http://schemas.microsoft.com/office/powerpoint/2010/main" val="1440468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D3D09-964A-E5B9-CDB0-7EF7A4EE53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424C8C-63B1-CAE1-802D-B055B10AE52B}"/>
              </a:ext>
            </a:extLst>
          </p:cNvPr>
          <p:cNvSpPr>
            <a:spLocks noGrp="1"/>
          </p:cNvSpPr>
          <p:nvPr>
            <p:ph type="title"/>
          </p:nvPr>
        </p:nvSpPr>
        <p:spPr/>
        <p:txBody>
          <a:bodyPr/>
          <a:lstStyle/>
          <a:p>
            <a:r>
              <a:rPr lang="en-US" b="1" dirty="0">
                <a:solidFill>
                  <a:schemeClr val="accent1"/>
                </a:solidFill>
                <a:latin typeface="Times New Roman" panose="02020603050405020304" pitchFamily="18" charset="0"/>
                <a:ea typeface="+mj-lt"/>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52ED3C2-6955-B124-FA26-4758CA5BC494}"/>
              </a:ext>
            </a:extLst>
          </p:cNvPr>
          <p:cNvSpPr>
            <a:spLocks noGrp="1"/>
          </p:cNvSpPr>
          <p:nvPr>
            <p:ph sz="half" idx="1"/>
          </p:nvPr>
        </p:nvSpPr>
        <p:spPr>
          <a:xfrm>
            <a:off x="838200" y="2057399"/>
            <a:ext cx="10750826" cy="4244010"/>
          </a:xfrm>
        </p:spPr>
        <p:txBody>
          <a:bodyPr/>
          <a:lstStyle/>
          <a:p>
            <a:pPr marL="305435" marR="0" lvl="0" indent="-305435"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Char char=""/>
              <a:tabLst/>
              <a:defRPr/>
            </a:pPr>
            <a:r>
              <a:rPr kumimoji="0" lang="en-US" sz="2000" b="0" i="0" u="none" strike="noStrike" kern="1200" cap="none" spc="0" normalizeH="0" baseline="0" noProof="0" dirty="0">
                <a:ln>
                  <a:noFill/>
                </a:ln>
                <a:solidFill>
                  <a:schemeClr val="tx1"/>
                </a:solidFill>
                <a:effectLst/>
                <a:uLnTx/>
                <a:uFillTx/>
                <a:latin typeface="Times New Roman" panose="02020603050405020304" pitchFamily="18" charset="0"/>
                <a:ea typeface="+mn-lt"/>
                <a:cs typeface="Times New Roman" panose="02020603050405020304" pitchFamily="18" charset="0"/>
              </a:rPr>
              <a:t>This genre-based movie recommendation system provides a robust solution to the problem of content overload by leveraging content-based filtering techniques. By focusing on user-defined genres, the system ensures relevant and personalized movie suggestions, improving user satisfaction and engagement.</a:t>
            </a:r>
            <a:endParaRPr kumimoji="0" lang="en-IN" sz="20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a:p>
            <a:endParaRPr lang="en-IN" dirty="0">
              <a:solidFill>
                <a:schemeClr val="tx1"/>
              </a:solidFill>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18646248-A5A4-4DA0-2A95-1BD0F3CF5DAA}"/>
              </a:ext>
            </a:extLst>
          </p:cNvPr>
          <p:cNvSpPr>
            <a:spLocks noGrp="1"/>
          </p:cNvSpPr>
          <p:nvPr>
            <p:ph type="sldNum" sz="quarter" idx="12"/>
          </p:nvPr>
        </p:nvSpPr>
        <p:spPr/>
        <p:txBody>
          <a:bodyPr/>
          <a:lstStyle/>
          <a:p>
            <a:fld id="{28844951-7827-47D4-8276-7DDE1FA7D85A}" type="slidenum">
              <a:rPr lang="en-US" smtClean="0"/>
              <a:t>14</a:t>
            </a:fld>
            <a:endParaRPr lang="en-US"/>
          </a:p>
        </p:txBody>
      </p:sp>
    </p:spTree>
    <p:extLst>
      <p:ext uri="{BB962C8B-B14F-4D97-AF65-F5344CB8AC3E}">
        <p14:creationId xmlns:p14="http://schemas.microsoft.com/office/powerpoint/2010/main" val="605654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4FF2C1-8964-33B1-5C9F-CB48A6F251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B5AE68-8A2F-3D41-6D3D-AE783E881D4F}"/>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Future scope</a:t>
            </a:r>
          </a:p>
        </p:txBody>
      </p:sp>
      <p:sp>
        <p:nvSpPr>
          <p:cNvPr id="3" name="Content Placeholder 2">
            <a:extLst>
              <a:ext uri="{FF2B5EF4-FFF2-40B4-BE49-F238E27FC236}">
                <a16:creationId xmlns:a16="http://schemas.microsoft.com/office/drawing/2014/main" id="{8797F726-F1C2-86E3-7371-31BFE8BEAABF}"/>
              </a:ext>
            </a:extLst>
          </p:cNvPr>
          <p:cNvSpPr>
            <a:spLocks noGrp="1"/>
          </p:cNvSpPr>
          <p:nvPr>
            <p:ph sz="half" idx="1"/>
          </p:nvPr>
        </p:nvSpPr>
        <p:spPr>
          <a:xfrm>
            <a:off x="838200" y="2057399"/>
            <a:ext cx="10750826" cy="4244010"/>
          </a:xfrm>
        </p:spPr>
        <p:txBody>
          <a:bodyPr/>
          <a:lstStyle/>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Incorporate Additional Features</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a:t>
            </a:r>
          </a:p>
          <a:p>
            <a:pPr marL="629435" marR="0" lvl="1" indent="-305435"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Integrate more features such as movie overviews, cast, directors, and user ratings to improve recommendation accuracy.</a:t>
            </a:r>
          </a:p>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Real-Time Recommendations</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a:t>
            </a:r>
          </a:p>
          <a:p>
            <a:pPr marL="629435" marR="0" lvl="1" indent="-305435"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Implement real-time recommendation systems that update dynamically as new movies are added or user preferences change.</a:t>
            </a:r>
          </a:p>
        </p:txBody>
      </p:sp>
      <p:sp>
        <p:nvSpPr>
          <p:cNvPr id="7" name="Slide Number Placeholder 6">
            <a:extLst>
              <a:ext uri="{FF2B5EF4-FFF2-40B4-BE49-F238E27FC236}">
                <a16:creationId xmlns:a16="http://schemas.microsoft.com/office/drawing/2014/main" id="{44AB98B1-92FD-3E14-31D8-E7559E36A9FE}"/>
              </a:ext>
            </a:extLst>
          </p:cNvPr>
          <p:cNvSpPr>
            <a:spLocks noGrp="1"/>
          </p:cNvSpPr>
          <p:nvPr>
            <p:ph type="sldNum" sz="quarter" idx="12"/>
          </p:nvPr>
        </p:nvSpPr>
        <p:spPr/>
        <p:txBody>
          <a:bodyPr/>
          <a:lstStyle/>
          <a:p>
            <a:fld id="{28844951-7827-47D4-8276-7DDE1FA7D85A}" type="slidenum">
              <a:rPr lang="en-US" smtClean="0"/>
              <a:t>15</a:t>
            </a:fld>
            <a:endParaRPr lang="en-US"/>
          </a:p>
        </p:txBody>
      </p:sp>
    </p:spTree>
    <p:extLst>
      <p:ext uri="{BB962C8B-B14F-4D97-AF65-F5344CB8AC3E}">
        <p14:creationId xmlns:p14="http://schemas.microsoft.com/office/powerpoint/2010/main" val="871205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57686-487A-4245-814E-58B1C25C675C}"/>
              </a:ext>
            </a:extLst>
          </p:cNvPr>
          <p:cNvSpPr>
            <a:spLocks noGrp="1"/>
          </p:cNvSpPr>
          <p:nvPr>
            <p:ph type="title"/>
          </p:nvPr>
        </p:nvSpPr>
        <p:spPr>
          <a:xfrm>
            <a:off x="838200" y="914399"/>
            <a:ext cx="5992550" cy="2827422"/>
          </a:xfrm>
        </p:spPr>
        <p:txBody>
          <a:bodyPr/>
          <a:lstStyle/>
          <a:p>
            <a:r>
              <a:rPr lang="en-US" dirty="0">
                <a:latin typeface="Times New Roman" panose="02020603050405020304" pitchFamily="18" charset="0"/>
                <a:cs typeface="Times New Roman" panose="02020603050405020304" pitchFamily="18" charset="0"/>
              </a:rPr>
              <a:t>Agenda</a:t>
            </a:r>
          </a:p>
        </p:txBody>
      </p:sp>
      <p:sp>
        <p:nvSpPr>
          <p:cNvPr id="3" name="Content Placeholder 2">
            <a:extLst>
              <a:ext uri="{FF2B5EF4-FFF2-40B4-BE49-F238E27FC236}">
                <a16:creationId xmlns:a16="http://schemas.microsoft.com/office/drawing/2014/main" id="{DB6566BB-9632-4FD7-9FFC-FD3C43D3954E}"/>
              </a:ext>
            </a:extLst>
          </p:cNvPr>
          <p:cNvSpPr>
            <a:spLocks noGrp="1"/>
          </p:cNvSpPr>
          <p:nvPr>
            <p:ph idx="1"/>
          </p:nvPr>
        </p:nvSpPr>
        <p:spPr>
          <a:xfrm>
            <a:off x="6976085" y="914400"/>
            <a:ext cx="4377714" cy="2827422"/>
          </a:xfrm>
        </p:spPr>
        <p:txBody>
          <a:bodyPr>
            <a:noAutofit/>
          </a:bodyPr>
          <a:lstStyle/>
          <a:p>
            <a:pPr marL="457200" indent="-457200">
              <a:buFont typeface="Wingdings" panose="05000000000000000000" pitchFamily="2" charset="2"/>
              <a:buChar char="v"/>
            </a:pPr>
            <a:r>
              <a:rPr lang="en-US" sz="1600" b="1" dirty="0">
                <a:latin typeface="Times New Roman" panose="02020603050405020304" pitchFamily="18" charset="0"/>
                <a:ea typeface="+mn-lt"/>
                <a:cs typeface="Times New Roman" panose="02020603050405020304" pitchFamily="18" charset="0"/>
              </a:rPr>
              <a:t>Problem Statement </a:t>
            </a:r>
          </a:p>
          <a:p>
            <a:pPr marL="457200" indent="-457200">
              <a:buFont typeface="Wingdings" panose="05000000000000000000" pitchFamily="2" charset="2"/>
              <a:buChar char="v"/>
            </a:pPr>
            <a:r>
              <a:rPr lang="en-US" sz="1600" b="1" dirty="0">
                <a:latin typeface="Times New Roman" panose="02020603050405020304" pitchFamily="18" charset="0"/>
                <a:ea typeface="+mn-lt"/>
                <a:cs typeface="Times New Roman" panose="02020603050405020304" pitchFamily="18" charset="0"/>
              </a:rPr>
              <a:t>Proposed System/Solution</a:t>
            </a:r>
            <a:endParaRPr lang="en-US" sz="16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v"/>
            </a:pPr>
            <a:r>
              <a:rPr lang="en-US" sz="1600" b="1" dirty="0">
                <a:latin typeface="Times New Roman" panose="02020603050405020304" pitchFamily="18" charset="0"/>
                <a:ea typeface="+mn-lt"/>
                <a:cs typeface="Times New Roman" panose="02020603050405020304" pitchFamily="18" charset="0"/>
              </a:rPr>
              <a:t>System Development Approach</a:t>
            </a:r>
            <a:endParaRPr lang="en-US" sz="1600" dirty="0">
              <a:latin typeface="Times New Roman" panose="02020603050405020304" pitchFamily="18" charset="0"/>
              <a:ea typeface="+mn-lt"/>
              <a:cs typeface="Times New Roman" panose="02020603050405020304" pitchFamily="18" charset="0"/>
            </a:endParaRPr>
          </a:p>
          <a:p>
            <a:pPr marL="457200" indent="-457200">
              <a:buFont typeface="Wingdings" panose="05000000000000000000" pitchFamily="2" charset="2"/>
              <a:buChar char="v"/>
            </a:pPr>
            <a:r>
              <a:rPr lang="en-US" sz="1600" b="1" dirty="0">
                <a:latin typeface="Times New Roman" panose="02020603050405020304" pitchFamily="18" charset="0"/>
                <a:ea typeface="+mn-lt"/>
                <a:cs typeface="Times New Roman" panose="02020603050405020304" pitchFamily="18" charset="0"/>
              </a:rPr>
              <a:t>Algorithm &amp; Deployment  </a:t>
            </a:r>
            <a:endParaRPr lang="en-US" sz="16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v"/>
            </a:pPr>
            <a:r>
              <a:rPr lang="en-US" sz="1600" b="1" dirty="0">
                <a:latin typeface="Times New Roman" panose="02020603050405020304" pitchFamily="18" charset="0"/>
                <a:ea typeface="+mn-lt"/>
                <a:cs typeface="Times New Roman" panose="02020603050405020304" pitchFamily="18" charset="0"/>
              </a:rPr>
              <a:t>Result</a:t>
            </a:r>
          </a:p>
          <a:p>
            <a:pPr marL="457200" indent="-457200">
              <a:buFont typeface="Wingdings" panose="05000000000000000000" pitchFamily="2" charset="2"/>
              <a:buChar char="v"/>
            </a:pPr>
            <a:r>
              <a:rPr lang="en-US" sz="1600" b="1" dirty="0">
                <a:latin typeface="Times New Roman" panose="02020603050405020304" pitchFamily="18" charset="0"/>
                <a:ea typeface="+mn-lt"/>
                <a:cs typeface="Times New Roman" panose="02020603050405020304" pitchFamily="18" charset="0"/>
              </a:rPr>
              <a:t>Conclusion</a:t>
            </a:r>
            <a:endParaRPr lang="en-US" sz="16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v"/>
            </a:pPr>
            <a:r>
              <a:rPr lang="en-US" sz="1600" b="1" dirty="0">
                <a:latin typeface="Times New Roman" panose="02020603050405020304" pitchFamily="18" charset="0"/>
                <a:ea typeface="+mn-lt"/>
                <a:cs typeface="Times New Roman" panose="02020603050405020304" pitchFamily="18" charset="0"/>
              </a:rPr>
              <a:t>Future Scope</a:t>
            </a:r>
          </a:p>
          <a:p>
            <a:pPr marL="457200" indent="-457200">
              <a:buFont typeface="Wingdings" panose="05000000000000000000" pitchFamily="2" charset="2"/>
              <a:buChar char="v"/>
            </a:pPr>
            <a:r>
              <a:rPr lang="en-US" sz="1600" b="1" dirty="0">
                <a:latin typeface="Times New Roman" panose="02020603050405020304" pitchFamily="18" charset="0"/>
                <a:ea typeface="+mn-lt"/>
                <a:cs typeface="Times New Roman" panose="02020603050405020304" pitchFamily="18" charset="0"/>
              </a:rPr>
              <a:t>References</a:t>
            </a:r>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p:txBody>
      </p:sp>
      <p:sp>
        <p:nvSpPr>
          <p:cNvPr id="18" name="Slide Number Placeholder 17">
            <a:extLst>
              <a:ext uri="{FF2B5EF4-FFF2-40B4-BE49-F238E27FC236}">
                <a16:creationId xmlns:a16="http://schemas.microsoft.com/office/drawing/2014/main" id="{41898C30-E58E-4EC9-8A27-DF1822A9863B}"/>
              </a:ext>
            </a:extLst>
          </p:cNvPr>
          <p:cNvSpPr>
            <a:spLocks noGrp="1"/>
          </p:cNvSpPr>
          <p:nvPr>
            <p:ph type="sldNum" sz="quarter" idx="12"/>
          </p:nvPr>
        </p:nvSpPr>
        <p:spPr>
          <a:xfrm>
            <a:off x="8610600" y="6429375"/>
            <a:ext cx="2743200" cy="365125"/>
          </a:xfrm>
        </p:spPr>
        <p:txBody>
          <a:bodyPr/>
          <a:lstStyle/>
          <a:p>
            <a:fld id="{28844951-7827-47D4-8276-7DDE1FA7D85A}" type="slidenum">
              <a:rPr lang="en-US" smtClean="0"/>
              <a:pPr/>
              <a:t>2</a:t>
            </a:fld>
            <a:endParaRPr lang="en-US"/>
          </a:p>
        </p:txBody>
      </p:sp>
      <p:pic>
        <p:nvPicPr>
          <p:cNvPr id="20" name="Picture Placeholder 19">
            <a:extLst>
              <a:ext uri="{FF2B5EF4-FFF2-40B4-BE49-F238E27FC236}">
                <a16:creationId xmlns:a16="http://schemas.microsoft.com/office/drawing/2014/main" id="{B7DB9F45-B0EB-6359-1C9A-291738A1831F}"/>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l="9717" r="9717"/>
          <a:stretch>
            <a:fillRect/>
          </a:stretch>
        </p:blipFill>
        <p:spPr/>
      </p:pic>
      <p:pic>
        <p:nvPicPr>
          <p:cNvPr id="23" name="Picture Placeholder 22">
            <a:extLst>
              <a:ext uri="{FF2B5EF4-FFF2-40B4-BE49-F238E27FC236}">
                <a16:creationId xmlns:a16="http://schemas.microsoft.com/office/drawing/2014/main" id="{E2E6BEA3-ADA1-E77C-3639-6B4D6217601B}"/>
              </a:ext>
            </a:extLst>
          </p:cNvPr>
          <p:cNvPicPr>
            <a:picLocks noGrp="1" noChangeAspect="1"/>
          </p:cNvPicPr>
          <p:nvPr>
            <p:ph type="pic" sz="quarter" idx="14"/>
          </p:nvPr>
        </p:nvPicPr>
        <p:blipFill>
          <a:blip r:embed="rId4">
            <a:extLst>
              <a:ext uri="{837473B0-CC2E-450A-ABE3-18F120FF3D39}">
                <a1611:picAttrSrcUrl xmlns:a1611="http://schemas.microsoft.com/office/drawing/2016/11/main" r:id="rId5"/>
              </a:ext>
            </a:extLst>
          </a:blip>
          <a:srcRect t="21121" b="21121"/>
          <a:stretch>
            <a:fillRect/>
          </a:stretch>
        </p:blipFill>
        <p:spPr/>
      </p:pic>
      <p:pic>
        <p:nvPicPr>
          <p:cNvPr id="25" name="Picture Placeholder 24">
            <a:extLst>
              <a:ext uri="{FF2B5EF4-FFF2-40B4-BE49-F238E27FC236}">
                <a16:creationId xmlns:a16="http://schemas.microsoft.com/office/drawing/2014/main" id="{F4326F28-3DDD-3884-D7BA-85ECB0781BA3}"/>
              </a:ext>
            </a:extLst>
          </p:cNvPr>
          <p:cNvPicPr>
            <a:picLocks noGrp="1" noChangeAspect="1"/>
          </p:cNvPicPr>
          <p:nvPr>
            <p:ph type="pic" sz="quarter" idx="15"/>
          </p:nvPr>
        </p:nvPicPr>
        <p:blipFill>
          <a:blip r:embed="rId6">
            <a:extLst>
              <a:ext uri="{837473B0-CC2E-450A-ABE3-18F120FF3D39}">
                <a1611:picAttrSrcUrl xmlns:a1611="http://schemas.microsoft.com/office/drawing/2016/11/main" r:id="rId7"/>
              </a:ext>
            </a:extLst>
          </a:blip>
          <a:srcRect l="9717" r="9717"/>
          <a:stretch>
            <a:fillRect/>
          </a:stretch>
        </p:blipFill>
        <p:spPr/>
      </p:pic>
      <p:pic>
        <p:nvPicPr>
          <p:cNvPr id="27" name="Picture Placeholder 26">
            <a:extLst>
              <a:ext uri="{FF2B5EF4-FFF2-40B4-BE49-F238E27FC236}">
                <a16:creationId xmlns:a16="http://schemas.microsoft.com/office/drawing/2014/main" id="{97DD9B18-714B-DC30-04FD-BEA1F1BC2BE4}"/>
              </a:ext>
            </a:extLst>
          </p:cNvPr>
          <p:cNvPicPr>
            <a:picLocks noGrp="1" noChangeAspect="1"/>
          </p:cNvPicPr>
          <p:nvPr>
            <p:ph type="pic" sz="quarter" idx="16"/>
          </p:nvPr>
        </p:nvPicPr>
        <p:blipFill>
          <a:blip r:embed="rId8">
            <a:extLst>
              <a:ext uri="{837473B0-CC2E-450A-ABE3-18F120FF3D39}">
                <a1611:picAttrSrcUrl xmlns:a1611="http://schemas.microsoft.com/office/drawing/2016/11/main" r:id="rId9"/>
              </a:ext>
            </a:extLst>
          </a:blip>
          <a:srcRect l="9594" r="9594"/>
          <a:stretch>
            <a:fillRect/>
          </a:stretch>
        </p:blipFill>
        <p:spPr/>
      </p:pic>
    </p:spTree>
    <p:extLst>
      <p:ext uri="{BB962C8B-B14F-4D97-AF65-F5344CB8AC3E}">
        <p14:creationId xmlns:p14="http://schemas.microsoft.com/office/powerpoint/2010/main" val="2262346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C1D59-83B1-C9ED-E0EB-3E9CA945A3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BBEEA3-9C6D-773B-1472-0AB4BB896681}"/>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Problem Statement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A6A15FF-B5FD-2265-317C-5123ECE73799}"/>
              </a:ext>
            </a:extLst>
          </p:cNvPr>
          <p:cNvSpPr>
            <a:spLocks noGrp="1"/>
          </p:cNvSpPr>
          <p:nvPr>
            <p:ph sz="half" idx="1"/>
          </p:nvPr>
        </p:nvSpPr>
        <p:spPr>
          <a:xfrm>
            <a:off x="838200" y="2057399"/>
            <a:ext cx="10750826" cy="4244010"/>
          </a:xfrm>
        </p:spPr>
        <p:txBody>
          <a:bodyPr>
            <a:normAutofit/>
          </a:bodyPr>
          <a:lstStyle/>
          <a:p>
            <a:endParaRPr lang="en-US" sz="2000" dirty="0">
              <a:solidFill>
                <a:srgbClr val="0F0F0F"/>
              </a:solidFill>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F0F0F"/>
                </a:solidFill>
                <a:latin typeface="Times New Roman" panose="02020603050405020304" pitchFamily="18" charset="0"/>
                <a:ea typeface="Calibri" panose="020F0502020204030204" pitchFamily="34" charset="0"/>
                <a:cs typeface="Times New Roman" panose="02020603050405020304" pitchFamily="18" charset="0"/>
              </a:rPr>
              <a:t>With the exponential growth of digital content, users are often overwhelmed by the vast array of choices available to them. In the realm of movies, this leads to difficulty in selecting films that </a:t>
            </a:r>
            <a:r>
              <a:rPr lang="en-US" sz="20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match</a:t>
            </a:r>
            <a:r>
              <a:rPr lang="en-US" sz="2000" dirty="0">
                <a:solidFill>
                  <a:srgbClr val="0F0F0F"/>
                </a:solidFill>
                <a:latin typeface="Times New Roman" panose="02020603050405020304" pitchFamily="18" charset="0"/>
                <a:ea typeface="Calibri" panose="020F0502020204030204" pitchFamily="34" charset="0"/>
                <a:cs typeface="Times New Roman" panose="02020603050405020304" pitchFamily="18" charset="0"/>
              </a:rPr>
              <a:t> their personal preferences. Traditional recommendation systems often rely heavily on user-specific data and previously watched content, which may not always be available or sufficient, particularly for new users. There is a growing need for recommendation systems that can effectively suggest movies based on broader preferences, such as genre, to enhance user experience.</a:t>
            </a:r>
            <a:endParaRPr lang="en-IN" sz="2000" dirty="0">
              <a:latin typeface="Times New Roman" panose="02020603050405020304" pitchFamily="18" charset="0"/>
              <a:ea typeface="Calibri" panose="020F0502020204030204" pitchFamily="34"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CC2B3499-0C6A-375A-1C58-8FC55F19CDE1}"/>
              </a:ext>
            </a:extLst>
          </p:cNvPr>
          <p:cNvSpPr>
            <a:spLocks noGrp="1"/>
          </p:cNvSpPr>
          <p:nvPr>
            <p:ph type="sldNum" sz="quarter" idx="12"/>
          </p:nvPr>
        </p:nvSpPr>
        <p:spPr/>
        <p:txBody>
          <a:bodyPr/>
          <a:lstStyle/>
          <a:p>
            <a:fld id="{28844951-7827-47D4-8276-7DDE1FA7D85A}" type="slidenum">
              <a:rPr lang="en-US" smtClean="0"/>
              <a:t>3</a:t>
            </a:fld>
            <a:endParaRPr lang="en-US"/>
          </a:p>
        </p:txBody>
      </p:sp>
    </p:spTree>
    <p:extLst>
      <p:ext uri="{BB962C8B-B14F-4D97-AF65-F5344CB8AC3E}">
        <p14:creationId xmlns:p14="http://schemas.microsoft.com/office/powerpoint/2010/main" val="11032139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89B7F-3B0C-CDAC-FF39-5EF3BBEDFC35}"/>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Proposed Solution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2D6AA0-B816-7667-9318-204F1F6680AE}"/>
              </a:ext>
            </a:extLst>
          </p:cNvPr>
          <p:cNvSpPr>
            <a:spLocks noGrp="1"/>
          </p:cNvSpPr>
          <p:nvPr>
            <p:ph sz="half" idx="1"/>
          </p:nvPr>
        </p:nvSpPr>
        <p:spPr>
          <a:xfrm>
            <a:off x="838200" y="2057399"/>
            <a:ext cx="10750826" cy="4244010"/>
          </a:xfrm>
        </p:spPr>
        <p:txBody>
          <a:bodyPr/>
          <a:lstStyle/>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Data Loading and Preprocessing:</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panose="05000000000000000000" pitchFamily="2"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Load the movie dataset containing details such as title, genre, overview, popularity, release date, vote average, and vote count. </a:t>
            </a:r>
          </a:p>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Feature Extraction:</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panose="05000000000000000000" pitchFamily="2"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Use the Term Frequency-Inverse Document Frequency (TF-IDF) vectorizer to transform the movie genres into numerical features. This step converts textual genre information into a matrix of TF-IDF features, which helps in quantifying the importance of each genre.</a:t>
            </a:r>
          </a:p>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Similarity Calculation:</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panose="05000000000000000000" pitchFamily="2"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Compute the cosine similarity between all movies based on their TF-IDF feature vectors. This step measures how similar two movies are based on their genres.</a:t>
            </a:r>
          </a:p>
          <a:p>
            <a:endParaRPr lang="en-IN" dirty="0">
              <a:solidFill>
                <a:schemeClr val="tx1"/>
              </a:solidFill>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64ABA59D-9314-67E5-C26D-5E9525AD7327}"/>
              </a:ext>
            </a:extLst>
          </p:cNvPr>
          <p:cNvSpPr>
            <a:spLocks noGrp="1"/>
          </p:cNvSpPr>
          <p:nvPr>
            <p:ph type="sldNum" sz="quarter" idx="12"/>
          </p:nvPr>
        </p:nvSpPr>
        <p:spPr/>
        <p:txBody>
          <a:bodyPr/>
          <a:lstStyle/>
          <a:p>
            <a:fld id="{28844951-7827-47D4-8276-7DDE1FA7D85A}" type="slidenum">
              <a:rPr lang="en-US" smtClean="0"/>
              <a:t>4</a:t>
            </a:fld>
            <a:endParaRPr lang="en-US"/>
          </a:p>
        </p:txBody>
      </p:sp>
    </p:spTree>
    <p:extLst>
      <p:ext uri="{BB962C8B-B14F-4D97-AF65-F5344CB8AC3E}">
        <p14:creationId xmlns:p14="http://schemas.microsoft.com/office/powerpoint/2010/main" val="37004936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875935-4BA5-CE3B-0E79-022C28BC16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C627AE-F597-2C75-46DD-BAE6AA6E54B9}"/>
              </a:ext>
            </a:extLst>
          </p:cNvPr>
          <p:cNvSpPr>
            <a:spLocks noGrp="1"/>
          </p:cNvSpPr>
          <p:nvPr>
            <p:ph type="title"/>
          </p:nvPr>
        </p:nvSpPr>
        <p:spPr/>
        <p:txBody>
          <a:bodyPr/>
          <a:lstStyle/>
          <a:p>
            <a:r>
              <a:rPr lang="en-US" b="1" dirty="0">
                <a:solidFill>
                  <a:schemeClr val="accent1"/>
                </a:solidFill>
                <a:latin typeface="Times New Roman" panose="02020603050405020304" pitchFamily="18" charset="0"/>
                <a:cs typeface="Times New Roman" panose="02020603050405020304" pitchFamily="18" charset="0"/>
              </a:rPr>
              <a:t>Proposed Solution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94C0787-CD34-1543-9600-4E3516D02A37}"/>
              </a:ext>
            </a:extLst>
          </p:cNvPr>
          <p:cNvSpPr>
            <a:spLocks noGrp="1"/>
          </p:cNvSpPr>
          <p:nvPr>
            <p:ph sz="half" idx="1"/>
          </p:nvPr>
        </p:nvSpPr>
        <p:spPr>
          <a:xfrm>
            <a:off x="838200" y="2057399"/>
            <a:ext cx="10750826" cy="4244010"/>
          </a:xfrm>
        </p:spPr>
        <p:txBody>
          <a:bodyPr/>
          <a:lstStyle/>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Recommendation Algorithm:</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panose="05000000000000000000" pitchFamily="2"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Develop a function that takes a user-defined genre and the number of desired recommendations as input.</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panose="05000000000000000000" pitchFamily="2"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Filter the dataset to include only movies that match the specified genre.</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panose="05000000000000000000" pitchFamily="2"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Calculate the mean cosine similarity scores for each movie within the filtered genre to identify the most similar movies.</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panose="05000000000000000000" pitchFamily="2"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Sort these movies based on their similarity scores and return the top recommendations.</a:t>
            </a:r>
          </a:p>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User Interaction:</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Allow users to specify their preferred genre.</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Generate and display a list of recommended movies, including their titles and genres, based on the user's input.</a:t>
            </a:r>
            <a:endParaRPr kumimoji="0" lang="en-IN"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a:p>
            <a:endParaRPr lang="en-IN" dirty="0">
              <a:solidFill>
                <a:schemeClr val="tx1"/>
              </a:solidFill>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F71F81A5-E116-6689-77CE-D2C9D4644EAD}"/>
              </a:ext>
            </a:extLst>
          </p:cNvPr>
          <p:cNvSpPr>
            <a:spLocks noGrp="1"/>
          </p:cNvSpPr>
          <p:nvPr>
            <p:ph type="sldNum" sz="quarter" idx="12"/>
          </p:nvPr>
        </p:nvSpPr>
        <p:spPr/>
        <p:txBody>
          <a:bodyPr/>
          <a:lstStyle/>
          <a:p>
            <a:fld id="{28844951-7827-47D4-8276-7DDE1FA7D85A}" type="slidenum">
              <a:rPr lang="en-US" smtClean="0"/>
              <a:t>5</a:t>
            </a:fld>
            <a:endParaRPr lang="en-US"/>
          </a:p>
        </p:txBody>
      </p:sp>
    </p:spTree>
    <p:extLst>
      <p:ext uri="{BB962C8B-B14F-4D97-AF65-F5344CB8AC3E}">
        <p14:creationId xmlns:p14="http://schemas.microsoft.com/office/powerpoint/2010/main" val="4227016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870141-D9B0-17BE-2F0D-E12CA900B0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7B832E-B00B-DD38-8488-1EB8517E4703}"/>
              </a:ext>
            </a:extLst>
          </p:cNvPr>
          <p:cNvSpPr>
            <a:spLocks noGrp="1"/>
          </p:cNvSpPr>
          <p:nvPr>
            <p:ph type="title"/>
          </p:nvPr>
        </p:nvSpPr>
        <p:spPr/>
        <p:txBody>
          <a:bodyPr/>
          <a:lstStyle/>
          <a:p>
            <a:r>
              <a:rPr lang="en-US" b="1" dirty="0">
                <a:solidFill>
                  <a:schemeClr val="accent1"/>
                </a:solidFill>
                <a:latin typeface="Times New Roman" panose="02020603050405020304" pitchFamily="18" charset="0"/>
                <a:ea typeface="+mj-lt"/>
                <a:cs typeface="Times New Roman" panose="02020603050405020304" pitchFamily="18" charset="0"/>
              </a:rPr>
              <a:t>System  Approach</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952B15D-4465-4D25-BA43-CA25262C0CE0}"/>
              </a:ext>
            </a:extLst>
          </p:cNvPr>
          <p:cNvSpPr>
            <a:spLocks noGrp="1"/>
          </p:cNvSpPr>
          <p:nvPr>
            <p:ph sz="half" idx="1"/>
          </p:nvPr>
        </p:nvSpPr>
        <p:spPr>
          <a:xfrm>
            <a:off x="838200" y="2057399"/>
            <a:ext cx="10750826" cy="4244010"/>
          </a:xfrm>
        </p:spPr>
        <p:txBody>
          <a:bodyPr>
            <a:noAutofit/>
          </a:bodyPr>
          <a:lstStyle/>
          <a:p>
            <a:pPr marL="0" marR="0" lvl="0" indent="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None/>
              <a:tabLst/>
              <a:defRPr/>
            </a:pPr>
            <a:endParaRPr kumimoji="0" lang="en-IN" sz="1700" b="1"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endParaRPr>
          </a:p>
          <a:p>
            <a:pPr marL="0" marR="0" lvl="0" indent="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None/>
              <a:tabLst/>
              <a:defRPr/>
            </a:pPr>
            <a:r>
              <a:rPr kumimoji="0" lang="en-IN" sz="1700" b="1"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Hardware requirement:</a:t>
            </a:r>
          </a:p>
          <a:p>
            <a:pPr marL="0" marR="0" lvl="0" indent="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None/>
              <a:tabLst/>
              <a:defRPr/>
            </a:pPr>
            <a:r>
              <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                                              1.RAM– </a:t>
            </a:r>
            <a:r>
              <a:rPr kumimoji="0" lang="en-IN" sz="1700" b="0" i="0" u="none" strike="noStrike" kern="1200" cap="none" spc="0" normalizeH="0" baseline="0" noProof="0" dirty="0" err="1">
                <a:ln>
                  <a:noFill/>
                </a:ln>
                <a:solidFill>
                  <a:srgbClr val="0F0F0F"/>
                </a:solidFill>
                <a:effectLst/>
                <a:uLnTx/>
                <a:uFillTx/>
                <a:latin typeface="Times New Roman" panose="02020603050405020304" pitchFamily="18" charset="0"/>
                <a:ea typeface="+mn-lt"/>
                <a:cs typeface="Times New Roman" panose="02020603050405020304" pitchFamily="18" charset="0"/>
              </a:rPr>
              <a:t>Atleast</a:t>
            </a:r>
            <a:r>
              <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 8GB RAM</a:t>
            </a:r>
          </a:p>
          <a:p>
            <a:pPr marL="0" marR="0" lvl="0" indent="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None/>
              <a:tabLst/>
              <a:defRPr/>
            </a:pPr>
            <a:r>
              <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                                              2.Intel i5 Core Processor</a:t>
            </a:r>
          </a:p>
          <a:p>
            <a:pPr marL="0" marR="0" lvl="0" indent="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None/>
              <a:tabLst/>
              <a:defRPr/>
            </a:pPr>
            <a:r>
              <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                                              3.Hard Disk :</a:t>
            </a:r>
            <a:r>
              <a:rPr kumimoji="0" lang="en-IN" sz="1700" b="0" i="0" u="none" strike="noStrike" kern="1200" cap="none" spc="0" normalizeH="0" baseline="0" noProof="0" dirty="0" err="1">
                <a:ln>
                  <a:noFill/>
                </a:ln>
                <a:solidFill>
                  <a:srgbClr val="0F0F0F"/>
                </a:solidFill>
                <a:effectLst/>
                <a:uLnTx/>
                <a:uFillTx/>
                <a:latin typeface="Times New Roman" panose="02020603050405020304" pitchFamily="18" charset="0"/>
                <a:ea typeface="+mn-lt"/>
                <a:cs typeface="Times New Roman" panose="02020603050405020304" pitchFamily="18" charset="0"/>
              </a:rPr>
              <a:t>Minimun</a:t>
            </a:r>
            <a:r>
              <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 256 GB</a:t>
            </a:r>
          </a:p>
          <a:p>
            <a:pPr marL="0" marR="0" lvl="0" indent="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None/>
              <a:tabLst/>
              <a:defRPr/>
            </a:pPr>
            <a:r>
              <a:rPr kumimoji="0" lang="en-IN" sz="1700" b="1"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Software Requirements:</a:t>
            </a:r>
          </a:p>
          <a:p>
            <a:pPr marL="0" marR="0" lvl="0" indent="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None/>
              <a:tabLst/>
              <a:defRPr/>
            </a:pPr>
            <a:r>
              <a:rPr kumimoji="0" lang="en-IN" sz="1700" b="1"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Operating System : </a:t>
            </a:r>
            <a:r>
              <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Windows (above 7 64-bit), Linux. </a:t>
            </a:r>
          </a:p>
          <a:p>
            <a:pPr marL="0" marR="0" lvl="0" indent="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None/>
              <a:tabLst/>
              <a:defRPr/>
            </a:pPr>
            <a:r>
              <a:rPr kumimoji="0" lang="en-IN" sz="1700" b="1"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Programming Language: </a:t>
            </a:r>
            <a:r>
              <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Python.</a:t>
            </a:r>
          </a:p>
          <a:p>
            <a:pPr marL="0" marR="0" lvl="0" indent="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None/>
              <a:tabLst/>
              <a:defRPr/>
            </a:pPr>
            <a:r>
              <a:rPr kumimoji="0" lang="en-IN" sz="1700" b="1"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IDE(Integrated Development Environment): </a:t>
            </a:r>
            <a:r>
              <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Google </a:t>
            </a:r>
            <a:r>
              <a:rPr kumimoji="0" lang="en-IN" sz="1700" b="0" i="0" u="none" strike="noStrike" kern="1200" cap="none" spc="0" normalizeH="0" baseline="0" noProof="0" dirty="0" err="1">
                <a:ln>
                  <a:noFill/>
                </a:ln>
                <a:solidFill>
                  <a:srgbClr val="0F0F0F"/>
                </a:solidFill>
                <a:effectLst/>
                <a:uLnTx/>
                <a:uFillTx/>
                <a:latin typeface="Times New Roman" panose="02020603050405020304" pitchFamily="18" charset="0"/>
                <a:ea typeface="+mn-lt"/>
                <a:cs typeface="Times New Roman" panose="02020603050405020304" pitchFamily="18" charset="0"/>
              </a:rPr>
              <a:t>Colab</a:t>
            </a:r>
            <a:r>
              <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 or </a:t>
            </a:r>
            <a:r>
              <a:rPr kumimoji="0" lang="en-IN" sz="1700" b="0" i="0" u="none" strike="noStrike" kern="1200" cap="none" spc="0" normalizeH="0" baseline="0" noProof="0" dirty="0" err="1">
                <a:ln>
                  <a:noFill/>
                </a:ln>
                <a:solidFill>
                  <a:srgbClr val="0F0F0F"/>
                </a:solidFill>
                <a:effectLst/>
                <a:uLnTx/>
                <a:uFillTx/>
                <a:latin typeface="Times New Roman" panose="02020603050405020304" pitchFamily="18" charset="0"/>
                <a:ea typeface="+mn-lt"/>
                <a:cs typeface="Times New Roman" panose="02020603050405020304" pitchFamily="18" charset="0"/>
              </a:rPr>
              <a:t>Jupyter</a:t>
            </a:r>
            <a:r>
              <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rPr>
              <a:t> Notebook or IBM Watson Studio.</a:t>
            </a:r>
          </a:p>
          <a:p>
            <a:pPr marL="0" marR="0" lvl="0" indent="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None/>
              <a:tabLst/>
              <a:defRPr/>
            </a:pPr>
            <a:endPar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endParaRPr>
          </a:p>
          <a:p>
            <a:pPr marL="0" marR="0" lvl="0" indent="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None/>
              <a:tabLst/>
              <a:defRPr/>
            </a:pPr>
            <a:endParaRPr kumimoji="0" lang="en-IN" sz="1700" b="0" i="0" u="none" strike="noStrike" kern="1200" cap="none" spc="0" normalizeH="0" baseline="0" noProof="0" dirty="0">
              <a:ln>
                <a:noFill/>
              </a:ln>
              <a:solidFill>
                <a:srgbClr val="0F0F0F"/>
              </a:solidFill>
              <a:effectLst/>
              <a:uLnTx/>
              <a:uFillTx/>
              <a:latin typeface="Times New Roman" panose="02020603050405020304" pitchFamily="18" charset="0"/>
              <a:ea typeface="+mn-lt"/>
              <a:cs typeface="Times New Roman" panose="02020603050405020304" pitchFamily="18" charset="0"/>
            </a:endParaRPr>
          </a:p>
          <a:p>
            <a:endParaRPr lang="en-IN" sz="1700"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BCA79A32-84E8-0D2D-CF35-747F8024E6D5}"/>
              </a:ext>
            </a:extLst>
          </p:cNvPr>
          <p:cNvSpPr>
            <a:spLocks noGrp="1"/>
          </p:cNvSpPr>
          <p:nvPr>
            <p:ph type="sldNum" sz="quarter" idx="12"/>
          </p:nvPr>
        </p:nvSpPr>
        <p:spPr/>
        <p:txBody>
          <a:bodyPr/>
          <a:lstStyle/>
          <a:p>
            <a:fld id="{28844951-7827-47D4-8276-7DDE1FA7D85A}" type="slidenum">
              <a:rPr lang="en-US" smtClean="0"/>
              <a:t>6</a:t>
            </a:fld>
            <a:endParaRPr lang="en-US"/>
          </a:p>
        </p:txBody>
      </p:sp>
    </p:spTree>
    <p:extLst>
      <p:ext uri="{BB962C8B-B14F-4D97-AF65-F5344CB8AC3E}">
        <p14:creationId xmlns:p14="http://schemas.microsoft.com/office/powerpoint/2010/main" val="3249630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9D0B10-62EA-418C-207E-1F915DCA5B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5AF806-1378-557F-170F-F5F8651F500E}"/>
              </a:ext>
            </a:extLst>
          </p:cNvPr>
          <p:cNvSpPr>
            <a:spLocks noGrp="1"/>
          </p:cNvSpPr>
          <p:nvPr>
            <p:ph type="title"/>
          </p:nvPr>
        </p:nvSpPr>
        <p:spPr/>
        <p:txBody>
          <a:bodyPr/>
          <a:lstStyle/>
          <a:p>
            <a:r>
              <a:rPr lang="en-US" b="1" dirty="0">
                <a:solidFill>
                  <a:schemeClr val="accent1"/>
                </a:solidFill>
                <a:latin typeface="Times New Roman" panose="02020603050405020304" pitchFamily="18" charset="0"/>
                <a:ea typeface="+mj-lt"/>
                <a:cs typeface="Times New Roman" panose="02020603050405020304" pitchFamily="18" charset="0"/>
              </a:rPr>
              <a:t>System  Approach</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1C6FFB5-14F1-FBFF-7B2B-913FBEDFD2A7}"/>
              </a:ext>
            </a:extLst>
          </p:cNvPr>
          <p:cNvSpPr>
            <a:spLocks noGrp="1"/>
          </p:cNvSpPr>
          <p:nvPr>
            <p:ph sz="half" idx="1"/>
          </p:nvPr>
        </p:nvSpPr>
        <p:spPr>
          <a:xfrm>
            <a:off x="838200" y="2057399"/>
            <a:ext cx="10750826" cy="4244010"/>
          </a:xfrm>
        </p:spPr>
        <p:txBody>
          <a:bodyPr>
            <a:normAutofit fontScale="92500" lnSpcReduction="10000"/>
          </a:bodyPr>
          <a:lstStyle/>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IN"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Libraries Used:</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Pandas (`pd`):</a:t>
            </a:r>
          </a:p>
          <a:p>
            <a:pPr marL="900000" marR="0" lvl="2" indent="-270000" algn="l" defTabSz="457200" rtl="0" eaLnBrk="1" fontAlgn="auto" latinLnBrk="0" hangingPunct="1">
              <a:lnSpc>
                <a:spcPct val="100000"/>
              </a:lnSpc>
              <a:spcBef>
                <a:spcPct val="20000"/>
              </a:spcBef>
              <a:spcAft>
                <a:spcPts val="600"/>
              </a:spcAft>
              <a:buClr>
                <a:srgbClr val="1CADE4"/>
              </a:buClr>
              <a:buSzPct val="92000"/>
              <a:buFont typeface="Arial" panose="020B0604020202020204" pitchFamily="34" charset="0"/>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Data Manipulation and Analysis</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Pandas provides powerful data structures, such as </a:t>
            </a:r>
            <a:r>
              <a:rPr kumimoji="0" lang="en-US" sz="1700" b="0" i="0" u="none" strike="noStrike" kern="1200" cap="none" spc="0" normalizeH="0" baseline="0" noProof="0" dirty="0" err="1">
                <a:ln>
                  <a:noFill/>
                </a:ln>
                <a:solidFill>
                  <a:schemeClr val="tx1"/>
                </a:solidFill>
                <a:effectLst/>
                <a:uLnTx/>
                <a:uFillTx/>
                <a:latin typeface="Times New Roman" panose="02020603050405020304" pitchFamily="18" charset="0"/>
                <a:cs typeface="Times New Roman" panose="02020603050405020304" pitchFamily="18" charset="0"/>
              </a:rPr>
              <a:t>DataFrames</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which are essential for handling and manipulating structured data efficiently.</a:t>
            </a:r>
          </a:p>
          <a:p>
            <a:pPr marL="900000" marR="0" lvl="2" indent="-270000" algn="l" defTabSz="457200" rtl="0" eaLnBrk="1" fontAlgn="auto" latinLnBrk="0" hangingPunct="1">
              <a:lnSpc>
                <a:spcPct val="100000"/>
              </a:lnSpc>
              <a:spcBef>
                <a:spcPct val="20000"/>
              </a:spcBef>
              <a:spcAft>
                <a:spcPts val="600"/>
              </a:spcAft>
              <a:buClr>
                <a:srgbClr val="1CADE4"/>
              </a:buClr>
              <a:buSzPct val="92000"/>
              <a:buFont typeface="Arial" panose="020B0604020202020204" pitchFamily="34" charset="0"/>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CSV File Handling</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It offers easy-to-use functions like `</a:t>
            </a:r>
            <a:r>
              <a:rPr kumimoji="0" lang="en-US" sz="1700" b="0" i="0" u="none" strike="noStrike" kern="1200" cap="none" spc="0" normalizeH="0" baseline="0" noProof="0" dirty="0" err="1">
                <a:ln>
                  <a:noFill/>
                </a:ln>
                <a:solidFill>
                  <a:schemeClr val="tx1"/>
                </a:solidFill>
                <a:effectLst/>
                <a:uLnTx/>
                <a:uFillTx/>
                <a:latin typeface="Times New Roman" panose="02020603050405020304" pitchFamily="18" charset="0"/>
                <a:cs typeface="Times New Roman" panose="02020603050405020304" pitchFamily="18" charset="0"/>
              </a:rPr>
              <a:t>read_csv</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and `</a:t>
            </a:r>
            <a:r>
              <a:rPr kumimoji="0" lang="en-US" sz="1700" b="0" i="0" u="none" strike="noStrike" kern="1200" cap="none" spc="0" normalizeH="0" baseline="0" noProof="0" dirty="0" err="1">
                <a:ln>
                  <a:noFill/>
                </a:ln>
                <a:solidFill>
                  <a:schemeClr val="tx1"/>
                </a:solidFill>
                <a:effectLst/>
                <a:uLnTx/>
                <a:uFillTx/>
                <a:latin typeface="Times New Roman" panose="02020603050405020304" pitchFamily="18" charset="0"/>
                <a:cs typeface="Times New Roman" panose="02020603050405020304" pitchFamily="18" charset="0"/>
              </a:rPr>
              <a:t>to_csv</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to read from and write to CSV files, making it simple to load and save datasets.</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endPar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Scikit-learn (`</a:t>
            </a:r>
            <a:r>
              <a:rPr kumimoji="0" lang="en-US" sz="1700" b="1" i="0" u="none" strike="noStrike" kern="1200" cap="none" spc="0" normalizeH="0" baseline="0" noProof="0" dirty="0" err="1">
                <a:ln>
                  <a:noFill/>
                </a:ln>
                <a:solidFill>
                  <a:schemeClr val="tx1"/>
                </a:solidFill>
                <a:effectLst/>
                <a:uLnTx/>
                <a:uFillTx/>
                <a:latin typeface="Times New Roman" panose="02020603050405020304" pitchFamily="18" charset="0"/>
                <a:cs typeface="Times New Roman" panose="02020603050405020304" pitchFamily="18" charset="0"/>
              </a:rPr>
              <a:t>sklearn</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a:t>
            </a:r>
          </a:p>
          <a:p>
            <a:pPr marL="900000" marR="0" lvl="2" indent="-270000" algn="l" defTabSz="457200" rtl="0" eaLnBrk="1" fontAlgn="auto" latinLnBrk="0" hangingPunct="1">
              <a:lnSpc>
                <a:spcPct val="100000"/>
              </a:lnSpc>
              <a:spcBef>
                <a:spcPct val="20000"/>
              </a:spcBef>
              <a:spcAft>
                <a:spcPts val="600"/>
              </a:spcAft>
              <a:buClr>
                <a:srgbClr val="1CADE4"/>
              </a:buClr>
              <a:buSzPct val="92000"/>
              <a:buFont typeface="Arial" panose="020B0604020202020204" pitchFamily="34" charset="0"/>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TF-IDF Vectorization</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a:t>
            </a:r>
            <a:r>
              <a:rPr kumimoji="0" lang="en-US" sz="1700" b="0" i="0" u="none" strike="noStrike" kern="1200" cap="none" spc="0" normalizeH="0" baseline="0" noProof="0" dirty="0" err="1">
                <a:ln>
                  <a:noFill/>
                </a:ln>
                <a:solidFill>
                  <a:schemeClr val="tx1"/>
                </a:solidFill>
                <a:effectLst/>
                <a:uLnTx/>
                <a:uFillTx/>
                <a:latin typeface="Times New Roman" panose="02020603050405020304" pitchFamily="18" charset="0"/>
                <a:cs typeface="Times New Roman" panose="02020603050405020304" pitchFamily="18" charset="0"/>
              </a:rPr>
              <a:t>TfidfVectorizer</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from the `</a:t>
            </a:r>
            <a:r>
              <a:rPr kumimoji="0" lang="en-US" sz="1700" b="0" i="0" u="none" strike="noStrike" kern="1200" cap="none" spc="0" normalizeH="0" baseline="0" noProof="0" dirty="0" err="1">
                <a:ln>
                  <a:noFill/>
                </a:ln>
                <a:solidFill>
                  <a:schemeClr val="tx1"/>
                </a:solidFill>
                <a:effectLst/>
                <a:uLnTx/>
                <a:uFillTx/>
                <a:latin typeface="Times New Roman" panose="02020603050405020304" pitchFamily="18" charset="0"/>
                <a:cs typeface="Times New Roman" panose="02020603050405020304" pitchFamily="18" charset="0"/>
              </a:rPr>
              <a:t>sklearn.feature_extraction.text</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module converts text data into numerical features using the TF-IDF (Term Frequency-Inverse Document Frequency) method, which is crucial for text-based feature extraction.</a:t>
            </a:r>
          </a:p>
          <a:p>
            <a:pPr marL="900000" marR="0" lvl="2" indent="-270000" algn="l" defTabSz="457200" rtl="0" eaLnBrk="1" fontAlgn="auto" latinLnBrk="0" hangingPunct="1">
              <a:lnSpc>
                <a:spcPct val="100000"/>
              </a:lnSpc>
              <a:spcBef>
                <a:spcPct val="20000"/>
              </a:spcBef>
              <a:spcAft>
                <a:spcPts val="600"/>
              </a:spcAft>
              <a:buClr>
                <a:srgbClr val="1CADE4"/>
              </a:buClr>
              <a:buSzPct val="92000"/>
              <a:buFont typeface="Arial" panose="020B0604020202020204" pitchFamily="34" charset="0"/>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Cosine Similarity Calculation</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a:t>
            </a:r>
            <a:r>
              <a:rPr kumimoji="0" lang="en-US" sz="1700" b="0" i="0" u="none" strike="noStrike" kern="1200" cap="none" spc="0" normalizeH="0" baseline="0" noProof="0" dirty="0" err="1">
                <a:ln>
                  <a:noFill/>
                </a:ln>
                <a:solidFill>
                  <a:schemeClr val="tx1"/>
                </a:solidFill>
                <a:effectLst/>
                <a:uLnTx/>
                <a:uFillTx/>
                <a:latin typeface="Times New Roman" panose="02020603050405020304" pitchFamily="18" charset="0"/>
                <a:cs typeface="Times New Roman" panose="02020603050405020304" pitchFamily="18" charset="0"/>
              </a:rPr>
              <a:t>linear_kernel</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function from the `</a:t>
            </a:r>
            <a:r>
              <a:rPr kumimoji="0" lang="en-US" sz="1700" b="0" i="0" u="none" strike="noStrike" kern="1200" cap="none" spc="0" normalizeH="0" baseline="0" noProof="0" dirty="0" err="1">
                <a:ln>
                  <a:noFill/>
                </a:ln>
                <a:solidFill>
                  <a:schemeClr val="tx1"/>
                </a:solidFill>
                <a:effectLst/>
                <a:uLnTx/>
                <a:uFillTx/>
                <a:latin typeface="Times New Roman" panose="02020603050405020304" pitchFamily="18" charset="0"/>
                <a:cs typeface="Times New Roman" panose="02020603050405020304" pitchFamily="18" charset="0"/>
              </a:rPr>
              <a:t>sklearn.metrics.pairwise</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module calculates the cosine similarity between vectors, allowing the algorithm to measure the similarity between movies based on their genre features.</a:t>
            </a:r>
            <a:endParaRPr kumimoji="0" lang="en-IN"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a:p>
            <a:endParaRPr lang="en-IN" dirty="0">
              <a:solidFill>
                <a:schemeClr val="tx1"/>
              </a:solidFill>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CF87F643-E052-DAEA-CB61-E89C60F3E5ED}"/>
              </a:ext>
            </a:extLst>
          </p:cNvPr>
          <p:cNvSpPr>
            <a:spLocks noGrp="1"/>
          </p:cNvSpPr>
          <p:nvPr>
            <p:ph type="sldNum" sz="quarter" idx="12"/>
          </p:nvPr>
        </p:nvSpPr>
        <p:spPr/>
        <p:txBody>
          <a:bodyPr/>
          <a:lstStyle/>
          <a:p>
            <a:fld id="{28844951-7827-47D4-8276-7DDE1FA7D85A}" type="slidenum">
              <a:rPr lang="en-US" smtClean="0"/>
              <a:t>7</a:t>
            </a:fld>
            <a:endParaRPr lang="en-US"/>
          </a:p>
        </p:txBody>
      </p:sp>
    </p:spTree>
    <p:extLst>
      <p:ext uri="{BB962C8B-B14F-4D97-AF65-F5344CB8AC3E}">
        <p14:creationId xmlns:p14="http://schemas.microsoft.com/office/powerpoint/2010/main" val="28369430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66E1F7-FB2D-B939-236C-79B72610C9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305C70-B8BE-312C-CBC1-F285AAE3FAE3}"/>
              </a:ext>
            </a:extLst>
          </p:cNvPr>
          <p:cNvSpPr>
            <a:spLocks noGrp="1"/>
          </p:cNvSpPr>
          <p:nvPr>
            <p:ph type="title"/>
          </p:nvPr>
        </p:nvSpPr>
        <p:spPr/>
        <p:txBody>
          <a:bodyPr/>
          <a:lstStyle/>
          <a:p>
            <a:r>
              <a:rPr lang="en-US" b="1" dirty="0">
                <a:solidFill>
                  <a:schemeClr val="accent1"/>
                </a:solidFill>
                <a:latin typeface="Times New Roman" panose="02020603050405020304" pitchFamily="18" charset="0"/>
                <a:ea typeface="+mj-lt"/>
                <a:cs typeface="Times New Roman" panose="02020603050405020304" pitchFamily="18" charset="0"/>
              </a:rPr>
              <a:t>Algorithm &amp; Deployment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77715B6-CF42-F12E-B70A-7388207588A5}"/>
              </a:ext>
            </a:extLst>
          </p:cNvPr>
          <p:cNvSpPr>
            <a:spLocks noGrp="1"/>
          </p:cNvSpPr>
          <p:nvPr>
            <p:ph sz="half" idx="1"/>
          </p:nvPr>
        </p:nvSpPr>
        <p:spPr>
          <a:xfrm>
            <a:off x="838200" y="2057399"/>
            <a:ext cx="10750826" cy="4244010"/>
          </a:xfrm>
        </p:spPr>
        <p:txBody>
          <a:bodyPr>
            <a:normAutofit fontScale="85000" lnSpcReduction="10000"/>
          </a:bodyPr>
          <a:lstStyle/>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Data Loading and Preprocessing</a:t>
            </a:r>
            <a:endPar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Load Dataset</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dataset is loaded from a CSV file containing movie information, including genres.</a:t>
            </a:r>
          </a:p>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Feature Extraction</a:t>
            </a:r>
            <a:endPar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TF-IDF Vectorization</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genres are transformed into numerical features using Term Frequency-Inverse Document Frequency (TF-IDF) vectorization. This step converts the text data (genres) into a TF-IDF matrix, which represents the importance of each genre in the dataset.</a:t>
            </a:r>
          </a:p>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Similarity Calculation</a:t>
            </a:r>
            <a:endPar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Cosine Similarity</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A cosine similarity matrix is computed using the TF-IDF matrix. This matrix contains similarity scores between all pairs of movies based on their genre features.</a:t>
            </a:r>
          </a:p>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Recommendation Function</a:t>
            </a:r>
            <a:endPar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Filter by Genre</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function filters the dataset to include only movies that match the user's preferred genre.</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Mean Similarity Scores</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For the filtered movies, the mean cosine similarity scores are calculated to identify the most similar movies within the genre.</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Sort and Select</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movies are sorted based on their similarity scores, and the top recommendations are selected.</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Return Recommendations</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recommended movies are returned along with their titles and genres.</a:t>
            </a:r>
          </a:p>
          <a:p>
            <a:endParaRPr lang="en-IN" dirty="0">
              <a:solidFill>
                <a:schemeClr val="tx1"/>
              </a:solidFill>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7CF082B9-858E-475F-2FF6-71A439694073}"/>
              </a:ext>
            </a:extLst>
          </p:cNvPr>
          <p:cNvSpPr>
            <a:spLocks noGrp="1"/>
          </p:cNvSpPr>
          <p:nvPr>
            <p:ph type="sldNum" sz="quarter" idx="12"/>
          </p:nvPr>
        </p:nvSpPr>
        <p:spPr/>
        <p:txBody>
          <a:bodyPr/>
          <a:lstStyle/>
          <a:p>
            <a:fld id="{28844951-7827-47D4-8276-7DDE1FA7D85A}" type="slidenum">
              <a:rPr lang="en-US" smtClean="0"/>
              <a:t>8</a:t>
            </a:fld>
            <a:endParaRPr lang="en-US"/>
          </a:p>
        </p:txBody>
      </p:sp>
    </p:spTree>
    <p:extLst>
      <p:ext uri="{BB962C8B-B14F-4D97-AF65-F5344CB8AC3E}">
        <p14:creationId xmlns:p14="http://schemas.microsoft.com/office/powerpoint/2010/main" val="2660224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28C74E-F914-D4A2-F867-B374E6B894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359E83-31D7-A901-3690-2DCF38DBF24F}"/>
              </a:ext>
            </a:extLst>
          </p:cNvPr>
          <p:cNvSpPr>
            <a:spLocks noGrp="1"/>
          </p:cNvSpPr>
          <p:nvPr>
            <p:ph type="title"/>
          </p:nvPr>
        </p:nvSpPr>
        <p:spPr/>
        <p:txBody>
          <a:bodyPr/>
          <a:lstStyle/>
          <a:p>
            <a:r>
              <a:rPr lang="en-US" b="1" dirty="0">
                <a:solidFill>
                  <a:schemeClr val="accent1"/>
                </a:solidFill>
                <a:latin typeface="Times New Roman" panose="02020603050405020304" pitchFamily="18" charset="0"/>
                <a:ea typeface="+mj-lt"/>
                <a:cs typeface="Times New Roman" panose="02020603050405020304" pitchFamily="18" charset="0"/>
              </a:rPr>
              <a:t>Algorithm &amp; Deployment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BA06D3E-385D-DF8E-E8A9-3B64C158A7BE}"/>
              </a:ext>
            </a:extLst>
          </p:cNvPr>
          <p:cNvSpPr>
            <a:spLocks noGrp="1"/>
          </p:cNvSpPr>
          <p:nvPr>
            <p:ph sz="half" idx="1"/>
          </p:nvPr>
        </p:nvSpPr>
        <p:spPr>
          <a:xfrm>
            <a:off x="838200" y="2057399"/>
            <a:ext cx="10750826" cy="4244010"/>
          </a:xfrm>
        </p:spPr>
        <p:txBody>
          <a:bodyPr/>
          <a:lstStyle/>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Input Features:</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Genres</a:t>
            </a: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 The primary input feature used by the algorithm is the genre of the movies. The genres are processed using TF-IDF vectorization to create numerical representations for similarity calculation.</a:t>
            </a:r>
          </a:p>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panose="05000000000000000000" pitchFamily="2" charset="2"/>
              <a:buChar char="Ø"/>
              <a:tabLst/>
              <a:defRPr/>
            </a:pPr>
            <a:r>
              <a:rPr kumimoji="0" lang="en-US" sz="1700" b="1"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Data Utilization:</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The dataset is used to extract the genre information of each movie.</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The TF-IDF vectorizer transforms the genre information into a TF-IDF matrix, which is then used to compute cosine similarity scores between movies.</a:t>
            </a:r>
          </a:p>
          <a:p>
            <a:pPr marL="630000" marR="0" lvl="1" indent="-306000" algn="l" defTabSz="457200" rtl="0" eaLnBrk="1" fontAlgn="auto" latinLnBrk="0" hangingPunct="1">
              <a:lnSpc>
                <a:spcPct val="100000"/>
              </a:lnSpc>
              <a:spcBef>
                <a:spcPct val="20000"/>
              </a:spcBef>
              <a:spcAft>
                <a:spcPts val="600"/>
              </a:spcAft>
              <a:buClr>
                <a:srgbClr val="1CADE4"/>
              </a:buClr>
              <a:buSzPct val="92000"/>
              <a:buFont typeface="Wingdings 2" panose="05020102010507070707" pitchFamily="18" charset="2"/>
              <a:buChar char=""/>
              <a:tabLst/>
              <a:defRPr/>
            </a:pPr>
            <a:r>
              <a:rPr kumimoji="0" lang="en-US"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The cosine similarity matrix is utilized to determine the similarity between movies based on their genres.</a:t>
            </a:r>
          </a:p>
          <a:p>
            <a:pPr marL="306000" marR="0" lvl="0" indent="-306000" algn="l" defTabSz="457200" rtl="0" eaLnBrk="1" fontAlgn="auto" latinLnBrk="0" hangingPunct="1">
              <a:lnSpc>
                <a:spcPct val="110000"/>
              </a:lnSpc>
              <a:spcBef>
                <a:spcPct val="20000"/>
              </a:spcBef>
              <a:spcAft>
                <a:spcPts val="600"/>
              </a:spcAft>
              <a:buClr>
                <a:srgbClr val="1CADE4"/>
              </a:buClr>
              <a:buSzPct val="92000"/>
              <a:buFont typeface="Wingdings 2" panose="05020102010507070707" pitchFamily="18" charset="2"/>
              <a:buChar char=""/>
              <a:tabLst/>
              <a:defRPr/>
            </a:pPr>
            <a:endParaRPr kumimoji="0" lang="en-IN" sz="17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a:p>
            <a:endParaRPr lang="en-IN" dirty="0">
              <a:solidFill>
                <a:schemeClr val="tx1"/>
              </a:solidFill>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C81A0BA4-61A5-27FD-74AC-83E63D859AA6}"/>
              </a:ext>
            </a:extLst>
          </p:cNvPr>
          <p:cNvSpPr>
            <a:spLocks noGrp="1"/>
          </p:cNvSpPr>
          <p:nvPr>
            <p:ph type="sldNum" sz="quarter" idx="12"/>
          </p:nvPr>
        </p:nvSpPr>
        <p:spPr/>
        <p:txBody>
          <a:bodyPr/>
          <a:lstStyle/>
          <a:p>
            <a:fld id="{28844951-7827-47D4-8276-7DDE1FA7D85A}" type="slidenum">
              <a:rPr lang="en-US" smtClean="0"/>
              <a:t>9</a:t>
            </a:fld>
            <a:endParaRPr lang="en-US"/>
          </a:p>
        </p:txBody>
      </p:sp>
    </p:spTree>
    <p:extLst>
      <p:ext uri="{BB962C8B-B14F-4D97-AF65-F5344CB8AC3E}">
        <p14:creationId xmlns:p14="http://schemas.microsoft.com/office/powerpoint/2010/main" val="260018735"/>
      </p:ext>
    </p:extLst>
  </p:cSld>
  <p:clrMapOvr>
    <a:masterClrMapping/>
  </p:clrMapOvr>
</p:sld>
</file>

<file path=ppt/theme/theme1.xml><?xml version="1.0" encoding="utf-8"?>
<a:theme xmlns:a="http://schemas.openxmlformats.org/drawingml/2006/main" name="LuminousVTI">
  <a:themeElements>
    <a:clrScheme name="Custom 54">
      <a:dk1>
        <a:sysClr val="windowText" lastClr="000000"/>
      </a:dk1>
      <a:lt1>
        <a:sysClr val="window" lastClr="FFFFFF"/>
      </a:lt1>
      <a:dk2>
        <a:srgbClr val="201449"/>
      </a:dk2>
      <a:lt2>
        <a:srgbClr val="EEEEEE"/>
      </a:lt2>
      <a:accent1>
        <a:srgbClr val="F900A0"/>
      </a:accent1>
      <a:accent2>
        <a:srgbClr val="4D4EE6"/>
      </a:accent2>
      <a:accent3>
        <a:srgbClr val="454B78"/>
      </a:accent3>
      <a:accent4>
        <a:srgbClr val="A3A3C1"/>
      </a:accent4>
      <a:accent5>
        <a:srgbClr val="7162FE"/>
      </a:accent5>
      <a:accent6>
        <a:srgbClr val="1EBE9B"/>
      </a:accent6>
      <a:hlink>
        <a:srgbClr val="F900A0"/>
      </a:hlink>
      <a:folHlink>
        <a:srgbClr val="8477FE"/>
      </a:folHlink>
    </a:clrScheme>
    <a:fontScheme name="Custom 51">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uminousVTI" id="{3EBF12FF-FD44-415B-AB75-5B4F7E5C3AC4}" vid="{521B7FAE-6A8D-4468-B79A-0706294A0D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AAFE2A1-77F8-441E-9B9F-DD61C354F4FE}">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56052644-F409-493B-8E91-969D43897F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CF4B188-9E41-4609-81DC-EA2587D009A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Luminous design</Template>
  <TotalTime>30</TotalTime>
  <Words>1084</Words>
  <Application>Microsoft Office PowerPoint</Application>
  <PresentationFormat>Widescreen</PresentationFormat>
  <Paragraphs>103</Paragraphs>
  <Slides>15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Avenir Next LT Pro</vt:lpstr>
      <vt:lpstr>Calibri</vt:lpstr>
      <vt:lpstr>Cambria</vt:lpstr>
      <vt:lpstr>Sabon Next LT</vt:lpstr>
      <vt:lpstr>Times New Roman</vt:lpstr>
      <vt:lpstr>Wingdings</vt:lpstr>
      <vt:lpstr>Wingdings 2</vt:lpstr>
      <vt:lpstr>LuminousVTI</vt:lpstr>
      <vt:lpstr>Genre-Based Movie Recommendation System</vt:lpstr>
      <vt:lpstr>Agenda</vt:lpstr>
      <vt:lpstr>Problem Statement</vt:lpstr>
      <vt:lpstr>Proposed Solution</vt:lpstr>
      <vt:lpstr>Proposed Solution</vt:lpstr>
      <vt:lpstr>System  Approach</vt:lpstr>
      <vt:lpstr>System  Approach</vt:lpstr>
      <vt:lpstr>Algorithm &amp; Deployment</vt:lpstr>
      <vt:lpstr>Algorithm &amp; Deployment</vt:lpstr>
      <vt:lpstr>Algorithm &amp; Deployment</vt:lpstr>
      <vt:lpstr>Result</vt:lpstr>
      <vt:lpstr>Result</vt:lpstr>
      <vt:lpstr>Result</vt:lpstr>
      <vt:lpstr>Conclusion</vt:lpstr>
      <vt:lpstr>Future scope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YASHWANTH RAVVA</dc:creator>
  <cp:lastModifiedBy>YASHWANTH RAVVA</cp:lastModifiedBy>
  <cp:revision>2</cp:revision>
  <dcterms:created xsi:type="dcterms:W3CDTF">2025-07-16T11:56:39Z</dcterms:created>
  <dcterms:modified xsi:type="dcterms:W3CDTF">2025-07-16T12:31:10Z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